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7"/>
  </p:notesMasterIdLst>
  <p:sldIdLst>
    <p:sldId id="359" r:id="rId2"/>
    <p:sldId id="340" r:id="rId3"/>
    <p:sldId id="367" r:id="rId4"/>
    <p:sldId id="368" r:id="rId5"/>
    <p:sldId id="365" r:id="rId6"/>
  </p:sldIdLst>
  <p:sldSz cx="10801350" cy="5143500"/>
  <p:notesSz cx="6858000" cy="91440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Source Sans Pr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9CC37C-F6BE-4921-8901-D61C056E257A}">
  <a:tblStyle styleId="{FE9CC37C-F6BE-4921-8901-D61C056E25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90"/>
    <p:restoredTop sz="95603"/>
  </p:normalViewPr>
  <p:slideViewPr>
    <p:cSldViewPr snapToGrid="0" snapToObjects="1">
      <p:cViewPr>
        <p:scale>
          <a:sx n="140" d="100"/>
          <a:sy n="140" d="100"/>
        </p:scale>
        <p:origin x="-384" y="-360"/>
      </p:cViewPr>
      <p:guideLst>
        <p:guide orient="horz" pos="162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685800"/>
            <a:ext cx="7200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069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685800"/>
            <a:ext cx="7200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685800"/>
            <a:ext cx="7200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685800"/>
            <a:ext cx="7200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685800"/>
            <a:ext cx="7200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89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685800"/>
            <a:ext cx="7200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29" y="0"/>
            <a:ext cx="1080135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Shape 26" descr="marco.pn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80135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193299" y="648725"/>
            <a:ext cx="8423848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193299" y="1434950"/>
            <a:ext cx="8423848" cy="278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»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»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9174090" y="648725"/>
            <a:ext cx="648152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DD0A4D5-6858-6C42-8258-E1BE2DBB3D67}"/>
              </a:ext>
            </a:extLst>
          </p:cNvPr>
          <p:cNvSpPr/>
          <p:nvPr userDrawn="1"/>
        </p:nvSpPr>
        <p:spPr>
          <a:xfrm>
            <a:off x="-29" y="2"/>
            <a:ext cx="10801379" cy="1320125"/>
          </a:xfrm>
          <a:prstGeom prst="rect">
            <a:avLst/>
          </a:prstGeom>
          <a:solidFill>
            <a:srgbClr val="FF000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93299" y="648725"/>
            <a:ext cx="8423848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93299" y="1434950"/>
            <a:ext cx="8423848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174090" y="648725"/>
            <a:ext cx="648152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33732" y="1651379"/>
            <a:ext cx="8143279" cy="20812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3600" dirty="0">
                <a:solidFill>
                  <a:schemeClr val="tx1"/>
                </a:solidFill>
              </a:rPr>
              <a:t>PANTALLAS DIGITALES PALATINO 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 smtClean="0">
                <a:solidFill>
                  <a:schemeClr val="tx1"/>
                </a:solidFill>
              </a:rPr>
              <a:t>Confitería </a:t>
            </a:r>
            <a:r>
              <a:rPr lang="es-MX" sz="3600" dirty="0" smtClean="0">
                <a:solidFill>
                  <a:srgbClr val="FF0000"/>
                </a:solidFill>
              </a:rPr>
              <a:t>1</a:t>
            </a:r>
            <a:endParaRPr lang="es-MX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303" y="3207224"/>
            <a:ext cx="2034348" cy="12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3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320127"/>
            <a:ext cx="10801350" cy="382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93299" y="648725"/>
            <a:ext cx="8423848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ORDEN DE PANTALLAS DE IZQUIERDA A DERECHA</a:t>
            </a:r>
            <a:endParaRPr dirty="0"/>
          </a:p>
        </p:txBody>
      </p:sp>
      <p:sp>
        <p:nvSpPr>
          <p:cNvPr id="5" name="4 CuadroTexto"/>
          <p:cNvSpPr txBox="1"/>
          <p:nvPr/>
        </p:nvSpPr>
        <p:spPr>
          <a:xfrm>
            <a:off x="504968" y="1673821"/>
            <a:ext cx="151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PANTALLA 1</a:t>
            </a:r>
            <a:endParaRPr lang="es-MX" sz="12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385436" y="1673820"/>
            <a:ext cx="151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PANTALLA 2</a:t>
            </a:r>
            <a:endParaRPr lang="es-MX" sz="12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498572" y="1673770"/>
            <a:ext cx="151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PANTALLA 3</a:t>
            </a:r>
            <a:endParaRPr lang="es-MX" sz="12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710359" y="1673822"/>
            <a:ext cx="151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PANTALLA 4</a:t>
            </a:r>
            <a:endParaRPr lang="es-MX" sz="12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8691697" y="1694192"/>
            <a:ext cx="151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PANTALLA 5</a:t>
            </a:r>
            <a:endParaRPr lang="es-MX" sz="1200" b="1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2" y="2089150"/>
            <a:ext cx="10875963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013984" y="4816799"/>
            <a:ext cx="286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00FF"/>
                </a:solidFill>
              </a:rPr>
              <a:t>Sólo las pantallas 3,4 y 5 deben rotar. </a:t>
            </a:r>
            <a:endParaRPr lang="es-MX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33732" y="1651379"/>
            <a:ext cx="8143279" cy="20812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3600" dirty="0">
                <a:solidFill>
                  <a:schemeClr val="tx1"/>
                </a:solidFill>
              </a:rPr>
              <a:t>PANTALLAS DIGITALES PALATINO 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 smtClean="0">
                <a:solidFill>
                  <a:schemeClr val="tx1"/>
                </a:solidFill>
              </a:rPr>
              <a:t>Confitería </a:t>
            </a:r>
            <a:r>
              <a:rPr lang="es-MX" sz="3600" dirty="0" smtClean="0">
                <a:solidFill>
                  <a:srgbClr val="FF0000"/>
                </a:solidFill>
              </a:rPr>
              <a:t>2</a:t>
            </a:r>
            <a:endParaRPr lang="es-MX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303" y="3207224"/>
            <a:ext cx="2034348" cy="12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3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1320127"/>
            <a:ext cx="10801350" cy="382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93299" y="648725"/>
            <a:ext cx="8423848" cy="6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ORDEN DE PANTALLAS DE IZQUIERDA A DERECHA</a:t>
            </a:r>
            <a:endParaRPr dirty="0"/>
          </a:p>
        </p:txBody>
      </p:sp>
      <p:sp>
        <p:nvSpPr>
          <p:cNvPr id="5" name="4 CuadroTexto"/>
          <p:cNvSpPr txBox="1"/>
          <p:nvPr/>
        </p:nvSpPr>
        <p:spPr>
          <a:xfrm>
            <a:off x="1262674" y="1673821"/>
            <a:ext cx="151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PANTALLA 1</a:t>
            </a:r>
            <a:endParaRPr lang="es-MX" sz="12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143142" y="1673820"/>
            <a:ext cx="151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PANTALLA 2</a:t>
            </a:r>
            <a:endParaRPr lang="es-MX" sz="12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5256278" y="1673770"/>
            <a:ext cx="151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PANTALLA 3</a:t>
            </a:r>
            <a:endParaRPr lang="es-MX" sz="12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468065" y="1673822"/>
            <a:ext cx="151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PANTALLA 4</a:t>
            </a:r>
            <a:endParaRPr lang="es-MX" sz="1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013984" y="4816799"/>
            <a:ext cx="286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0000FF"/>
                </a:solidFill>
              </a:rPr>
              <a:t>Sólo las pantallas 3 y 4 deben rotar. </a:t>
            </a:r>
            <a:endParaRPr lang="es-MX" sz="1200" dirty="0">
              <a:solidFill>
                <a:srgbClr val="0000FF"/>
              </a:solidFill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002" y="2039448"/>
            <a:ext cx="4282601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9726" y="3544648"/>
            <a:ext cx="1941105" cy="104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ercadeo\Documents\YANETH\Pantallas Digitales\PANTALLAS BIMA\P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615" y="2246462"/>
            <a:ext cx="1978926" cy="1113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rcadeo\Documents\YANETH\Pantallas Digitales\PANTALLAS BIMA\P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6371" y="3518856"/>
            <a:ext cx="1909170" cy="107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7110" y="2246462"/>
            <a:ext cx="1961838" cy="107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5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33732" y="2105671"/>
            <a:ext cx="8143279" cy="9382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MX" sz="4000" dirty="0" smtClean="0">
                <a:solidFill>
                  <a:schemeClr val="tx1"/>
                </a:solidFill>
              </a:rPr>
              <a:t>Gracias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23293</TotalTime>
  <Words>57</Words>
  <Application>Microsoft Office PowerPoint</Application>
  <PresentationFormat>Personalizado</PresentationFormat>
  <Paragraphs>16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Montserrat</vt:lpstr>
      <vt:lpstr>Source Sans Pro</vt:lpstr>
      <vt:lpstr>Gremio template</vt:lpstr>
      <vt:lpstr>PANTALLAS DIGITALES PALATINO  Confitería 1</vt:lpstr>
      <vt:lpstr>ORDEN DE PANTALLAS DE IZQUIERDA A DERECHA</vt:lpstr>
      <vt:lpstr>PANTALLAS DIGITALES PALATINO  Confitería 2</vt:lpstr>
      <vt:lpstr>ORDEN DE PANTALLAS DE IZQUIERDA A DERECHA</vt:lpstr>
      <vt:lpstr>Gracias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Mercadeo</dc:creator>
  <cp:lastModifiedBy>Mercadeo</cp:lastModifiedBy>
  <cp:revision>270</cp:revision>
  <dcterms:modified xsi:type="dcterms:W3CDTF">2019-02-21T19:27:29Z</dcterms:modified>
</cp:coreProperties>
</file>