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7"/>
  </p:notesMasterIdLst>
  <p:sldIdLst>
    <p:sldId id="288" r:id="rId2"/>
    <p:sldId id="381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7" r:id="rId12"/>
    <p:sldId id="375" r:id="rId13"/>
    <p:sldId id="376" r:id="rId14"/>
    <p:sldId id="380" r:id="rId15"/>
    <p:sldId id="365" r:id="rId16"/>
  </p:sldIdLst>
  <p:sldSz cx="9144000" cy="5143500" type="screen16x9"/>
  <p:notesSz cx="6858000" cy="9144000"/>
  <p:embeddedFontLs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2C820-4285-4614-9B2C-EBDAFBF46B3C}" type="doc">
      <dgm:prSet loTypeId="urn:microsoft.com/office/officeart/2005/8/layout/matrix1" loCatId="matrix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s-MX"/>
        </a:p>
      </dgm:t>
    </dgm:pt>
    <dgm:pt modelId="{BA42E775-B45D-448A-BA69-A760033DAC5D}">
      <dgm:prSet phldrT="[Texto]" custT="1"/>
      <dgm:spPr/>
      <dgm:t>
        <a:bodyPr/>
        <a:lstStyle/>
        <a:p>
          <a:r>
            <a:rPr lang="es-CO" sz="900" b="1" dirty="0" smtClean="0">
              <a:latin typeface="Arial" panose="020B0604020202020204" pitchFamily="34" charset="0"/>
              <a:cs typeface="Arial" panose="020B0604020202020204" pitchFamily="34" charset="0"/>
            </a:rPr>
            <a:t>CINEMAS PROCINAL </a:t>
          </a:r>
        </a:p>
        <a:p>
          <a:r>
            <a:rPr lang="es-CO" sz="900" b="0" dirty="0" smtClean="0">
              <a:latin typeface="Arial" panose="020B0604020202020204" pitchFamily="34" charset="0"/>
              <a:cs typeface="Arial" panose="020B0604020202020204" pitchFamily="34" charset="0"/>
            </a:rPr>
            <a:t>Empresa Colombiana con 32 años de trayectoria en el mercado cinematográfico.</a:t>
          </a:r>
        </a:p>
        <a:p>
          <a:r>
            <a:rPr lang="es-CO" sz="900" b="0" dirty="0" smtClean="0">
              <a:latin typeface="Arial" panose="020B0604020202020204" pitchFamily="34" charset="0"/>
              <a:cs typeface="Arial" panose="020B0604020202020204" pitchFamily="34" charset="0"/>
            </a:rPr>
            <a:t>Nos encargamos de </a:t>
          </a:r>
          <a:r>
            <a:rPr lang="es-CO" sz="800" b="0" dirty="0" smtClean="0">
              <a:latin typeface="Arial" panose="020B0604020202020204" pitchFamily="34" charset="0"/>
              <a:cs typeface="Arial" panose="020B0604020202020204" pitchFamily="34" charset="0"/>
            </a:rPr>
            <a:t>traer</a:t>
          </a:r>
          <a:r>
            <a:rPr lang="es-CO" sz="900" b="0" dirty="0" smtClean="0">
              <a:latin typeface="Arial" panose="020B0604020202020204" pitchFamily="34" charset="0"/>
              <a:cs typeface="Arial" panose="020B0604020202020204" pitchFamily="34" charset="0"/>
            </a:rPr>
            <a:t> los últimos estrenos brindando una experiencia en confitería y en exhibición para nuestros espectadores. </a:t>
          </a:r>
          <a:endParaRPr lang="es-MX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52E7D-2A02-4EFE-B230-E17DEEFC48E1}" type="parTrans" cxnId="{4FD9F9B6-F674-4B43-84E3-71C1CC9E0BF6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94EAD-B421-4655-B1D4-21D789CEDF46}" type="sibTrans" cxnId="{4FD9F9B6-F674-4B43-84E3-71C1CC9E0BF6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B83E2-A4ED-4ED0-A7D3-17D4D799F631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Generamos nuevas experiencias a través del entretenimiento siendo la plataforma ideal para exhibir su marca. </a:t>
          </a:r>
          <a:endParaRPr lang="es-MX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330C4-3522-44D3-B30D-8B8E8D3BBFE0}" type="parTrans" cxnId="{60447F03-24E2-4693-896B-2F46125783AD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E3D32-97D5-4028-B1A5-586221516AAC}" type="sibTrans" cxnId="{60447F03-24E2-4693-896B-2F46125783AD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3EA7F-F8D2-46E9-811B-FB689E5E6E0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</a:t>
          </a:r>
          <a:r>
            <a:rPr lang="es-MX" sz="12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 pantallas en Bogotá </a:t>
          </a:r>
          <a:r>
            <a:rPr lang="es-MX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s-MX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 a nivel nacional</a:t>
          </a:r>
          <a:r>
            <a:rPr lang="es-MX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impactamos desde el estrato 2 hasta el 6. </a:t>
          </a:r>
          <a:endParaRPr lang="es-MX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EAF23-5BA4-465A-857D-92F809463155}" type="parTrans" cxnId="{20C3B4E2-42E8-434A-A3DF-90DAB6447CC4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A2AB6-51A1-4263-8441-5178D3A86A91}" type="sibTrans" cxnId="{20C3B4E2-42E8-434A-A3DF-90DAB6447CC4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F8921-FE4F-41F6-8B4D-B8797F3EA9BA}">
      <dgm:prSet phldrT="[Texto]" custT="1"/>
      <dgm:spPr/>
      <dgm:t>
        <a:bodyPr anchor="b"/>
        <a:lstStyle/>
        <a:p>
          <a:pPr algn="l"/>
          <a:r>
            <a:rPr lang="es-E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medio efectivo: </a:t>
          </a:r>
        </a:p>
        <a:p>
          <a:pPr algn="l"/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Pauta en pantallas</a:t>
          </a:r>
        </a:p>
        <a:p>
          <a:pPr algn="l"/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Patrocinio de Salas</a:t>
          </a:r>
        </a:p>
        <a:p>
          <a:pPr algn="l"/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Activaciones BTL</a:t>
          </a:r>
        </a:p>
        <a:p>
          <a:pPr algn="l"/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Sampling </a:t>
          </a:r>
        </a:p>
        <a:p>
          <a:pPr algn="l"/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Plan de Fidelización</a:t>
          </a:r>
          <a:endParaRPr lang="es-MX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6BB9E3-71DF-4F01-89E4-694AA9A177B5}" type="parTrans" cxnId="{918127A1-DE34-42A4-9944-BBDCB0060B00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1F6DC-1870-4D13-8287-1B58F9F418A3}" type="sibTrans" cxnId="{918127A1-DE34-42A4-9944-BBDCB0060B00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FE87D-876E-47F8-B5C7-434995EDC9C2}">
      <dgm:prSet phldrT="[Texto]" custT="1"/>
      <dgm:spPr/>
      <dgm:t>
        <a:bodyPr anchor="t"/>
        <a:lstStyle/>
        <a:p>
          <a:r>
            <a:rPr lang="es-ES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5.296.231 espectadores en 2016 </a:t>
          </a:r>
          <a:endParaRPr lang="es-MX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BAE23-E548-43D0-8F07-FB42976F0FF8}" type="parTrans" cxnId="{E67F6079-9C91-4B33-9805-D60DE6F954B7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415D3-4605-4476-A86F-B6766D59A198}" type="sibTrans" cxnId="{E67F6079-9C91-4B33-9805-D60DE6F954B7}">
      <dgm:prSet/>
      <dgm:spPr/>
      <dgm:t>
        <a:bodyPr/>
        <a:lstStyle/>
        <a:p>
          <a:endParaRPr lang="es-MX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BC860-9607-460D-A564-B499A1F1A7BD}" type="pres">
      <dgm:prSet presAssocID="{BA72C820-4285-4614-9B2C-EBDAFBF46B3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BE4DF9-6ED3-44C2-A543-27FD08F93742}" type="pres">
      <dgm:prSet presAssocID="{BA72C820-4285-4614-9B2C-EBDAFBF46B3C}" presName="matrix" presStyleCnt="0"/>
      <dgm:spPr/>
    </dgm:pt>
    <dgm:pt modelId="{461527D1-3D99-4884-8D4A-D6930C0B4EA9}" type="pres">
      <dgm:prSet presAssocID="{BA72C820-4285-4614-9B2C-EBDAFBF46B3C}" presName="tile1" presStyleLbl="node1" presStyleIdx="0" presStyleCnt="4"/>
      <dgm:spPr/>
      <dgm:t>
        <a:bodyPr/>
        <a:lstStyle/>
        <a:p>
          <a:endParaRPr lang="es-MX"/>
        </a:p>
      </dgm:t>
    </dgm:pt>
    <dgm:pt modelId="{104E90DE-EB90-4FD0-A738-05A87E27F12F}" type="pres">
      <dgm:prSet presAssocID="{BA72C820-4285-4614-9B2C-EBDAFBF46B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8064EF-9F12-4271-B33F-8B079624DE45}" type="pres">
      <dgm:prSet presAssocID="{BA72C820-4285-4614-9B2C-EBDAFBF46B3C}" presName="tile2" presStyleLbl="node1" presStyleIdx="1" presStyleCnt="4"/>
      <dgm:spPr/>
      <dgm:t>
        <a:bodyPr/>
        <a:lstStyle/>
        <a:p>
          <a:endParaRPr lang="es-MX"/>
        </a:p>
      </dgm:t>
    </dgm:pt>
    <dgm:pt modelId="{278A463A-EC78-4FF6-805F-3FC13DC532E0}" type="pres">
      <dgm:prSet presAssocID="{BA72C820-4285-4614-9B2C-EBDAFBF46B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3E52DD-2D19-4B91-B933-DE65523F2908}" type="pres">
      <dgm:prSet presAssocID="{BA72C820-4285-4614-9B2C-EBDAFBF46B3C}" presName="tile3" presStyleLbl="node1" presStyleIdx="2" presStyleCnt="4"/>
      <dgm:spPr/>
      <dgm:t>
        <a:bodyPr/>
        <a:lstStyle/>
        <a:p>
          <a:endParaRPr lang="es-MX"/>
        </a:p>
      </dgm:t>
    </dgm:pt>
    <dgm:pt modelId="{729BC4DD-63E9-4B6E-93EE-951A784BB4F0}" type="pres">
      <dgm:prSet presAssocID="{BA72C820-4285-4614-9B2C-EBDAFBF46B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49CE77-07F7-47FB-9D70-3A1FE957B471}" type="pres">
      <dgm:prSet presAssocID="{BA72C820-4285-4614-9B2C-EBDAFBF46B3C}" presName="tile4" presStyleLbl="node1" presStyleIdx="3" presStyleCnt="4"/>
      <dgm:spPr/>
      <dgm:t>
        <a:bodyPr/>
        <a:lstStyle/>
        <a:p>
          <a:endParaRPr lang="es-MX"/>
        </a:p>
      </dgm:t>
    </dgm:pt>
    <dgm:pt modelId="{D48364AD-9721-44E6-948D-D9B1512CEDB2}" type="pres">
      <dgm:prSet presAssocID="{BA72C820-4285-4614-9B2C-EBDAFBF46B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6BBA5C-54F3-4CA3-8180-1B042907DED7}" type="pres">
      <dgm:prSet presAssocID="{BA72C820-4285-4614-9B2C-EBDAFBF46B3C}" presName="centerTile" presStyleLbl="fgShp" presStyleIdx="0" presStyleCnt="1" custScaleX="158209" custScaleY="141379" custLinFactNeighborX="-1548" custLinFactNeighborY="3448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E2C38F9A-5585-4893-8B9D-4E52660B0B8B}" type="presOf" srcId="{2DBFE87D-876E-47F8-B5C7-434995EDC9C2}" destId="{1A49CE77-07F7-47FB-9D70-3A1FE957B471}" srcOrd="0" destOrd="0" presId="urn:microsoft.com/office/officeart/2005/8/layout/matrix1"/>
    <dgm:cxn modelId="{2957E8B8-B909-4F2F-8C16-57E7D0718D5B}" type="presOf" srcId="{7D8F8921-FE4F-41F6-8B4D-B8797F3EA9BA}" destId="{E93E52DD-2D19-4B91-B933-DE65523F2908}" srcOrd="0" destOrd="0" presId="urn:microsoft.com/office/officeart/2005/8/layout/matrix1"/>
    <dgm:cxn modelId="{918127A1-DE34-42A4-9944-BBDCB0060B00}" srcId="{BA42E775-B45D-448A-BA69-A760033DAC5D}" destId="{7D8F8921-FE4F-41F6-8B4D-B8797F3EA9BA}" srcOrd="2" destOrd="0" parTransId="{6C6BB9E3-71DF-4F01-89E4-694AA9A177B5}" sibTransId="{11B1F6DC-1870-4D13-8287-1B58F9F418A3}"/>
    <dgm:cxn modelId="{65DFEFDC-F459-4A54-9161-91136C3865E5}" type="presOf" srcId="{7D8F8921-FE4F-41F6-8B4D-B8797F3EA9BA}" destId="{729BC4DD-63E9-4B6E-93EE-951A784BB4F0}" srcOrd="1" destOrd="0" presId="urn:microsoft.com/office/officeart/2005/8/layout/matrix1"/>
    <dgm:cxn modelId="{4FD9F9B6-F674-4B43-84E3-71C1CC9E0BF6}" srcId="{BA72C820-4285-4614-9B2C-EBDAFBF46B3C}" destId="{BA42E775-B45D-448A-BA69-A760033DAC5D}" srcOrd="0" destOrd="0" parTransId="{47E52E7D-2A02-4EFE-B230-E17DEEFC48E1}" sibTransId="{40494EAD-B421-4655-B1D4-21D789CEDF46}"/>
    <dgm:cxn modelId="{56D03616-AB61-43E8-AEA9-1B8E6DDE0C03}" type="presOf" srcId="{9EC3EA7F-F8D2-46E9-811B-FB689E5E6E0F}" destId="{BD8064EF-9F12-4271-B33F-8B079624DE45}" srcOrd="0" destOrd="0" presId="urn:microsoft.com/office/officeart/2005/8/layout/matrix1"/>
    <dgm:cxn modelId="{C3B6E1F8-50C7-4C25-A224-41D9D9B27CF5}" type="presOf" srcId="{9EC3EA7F-F8D2-46E9-811B-FB689E5E6E0F}" destId="{278A463A-EC78-4FF6-805F-3FC13DC532E0}" srcOrd="1" destOrd="0" presId="urn:microsoft.com/office/officeart/2005/8/layout/matrix1"/>
    <dgm:cxn modelId="{E67F6079-9C91-4B33-9805-D60DE6F954B7}" srcId="{BA42E775-B45D-448A-BA69-A760033DAC5D}" destId="{2DBFE87D-876E-47F8-B5C7-434995EDC9C2}" srcOrd="3" destOrd="0" parTransId="{2EFBAE23-E548-43D0-8F07-FB42976F0FF8}" sibTransId="{89B415D3-4605-4476-A86F-B6766D59A198}"/>
    <dgm:cxn modelId="{AB7A6AA6-1F73-4EEA-B412-A5E2374CEC81}" type="presOf" srcId="{A1AB83E2-A4ED-4ED0-A7D3-17D4D799F631}" destId="{104E90DE-EB90-4FD0-A738-05A87E27F12F}" srcOrd="1" destOrd="0" presId="urn:microsoft.com/office/officeart/2005/8/layout/matrix1"/>
    <dgm:cxn modelId="{99862196-1691-457E-B6BC-995654DE1ADC}" type="presOf" srcId="{A1AB83E2-A4ED-4ED0-A7D3-17D4D799F631}" destId="{461527D1-3D99-4884-8D4A-D6930C0B4EA9}" srcOrd="0" destOrd="0" presId="urn:microsoft.com/office/officeart/2005/8/layout/matrix1"/>
    <dgm:cxn modelId="{20C3B4E2-42E8-434A-A3DF-90DAB6447CC4}" srcId="{BA42E775-B45D-448A-BA69-A760033DAC5D}" destId="{9EC3EA7F-F8D2-46E9-811B-FB689E5E6E0F}" srcOrd="1" destOrd="0" parTransId="{79FEAF23-5BA4-465A-857D-92F809463155}" sibTransId="{15AA2AB6-51A1-4263-8441-5178D3A86A91}"/>
    <dgm:cxn modelId="{307C7D53-1116-4E79-92D1-41718E4EC197}" type="presOf" srcId="{2DBFE87D-876E-47F8-B5C7-434995EDC9C2}" destId="{D48364AD-9721-44E6-948D-D9B1512CEDB2}" srcOrd="1" destOrd="0" presId="urn:microsoft.com/office/officeart/2005/8/layout/matrix1"/>
    <dgm:cxn modelId="{80179946-6E13-40BB-B7BE-AFA88224591F}" type="presOf" srcId="{BA42E775-B45D-448A-BA69-A760033DAC5D}" destId="{EC6BBA5C-54F3-4CA3-8180-1B042907DED7}" srcOrd="0" destOrd="0" presId="urn:microsoft.com/office/officeart/2005/8/layout/matrix1"/>
    <dgm:cxn modelId="{43F4F0B0-5D7B-4810-B417-2804123C5AFA}" type="presOf" srcId="{BA72C820-4285-4614-9B2C-EBDAFBF46B3C}" destId="{C59BC860-9607-460D-A564-B499A1F1A7BD}" srcOrd="0" destOrd="0" presId="urn:microsoft.com/office/officeart/2005/8/layout/matrix1"/>
    <dgm:cxn modelId="{60447F03-24E2-4693-896B-2F46125783AD}" srcId="{BA42E775-B45D-448A-BA69-A760033DAC5D}" destId="{A1AB83E2-A4ED-4ED0-A7D3-17D4D799F631}" srcOrd="0" destOrd="0" parTransId="{415330C4-3522-44D3-B30D-8B8E8D3BBFE0}" sibTransId="{88AE3D32-97D5-4028-B1A5-586221516AAC}"/>
    <dgm:cxn modelId="{70763A90-F97B-432D-A841-ACB19819B07D}" type="presParOf" srcId="{C59BC860-9607-460D-A564-B499A1F1A7BD}" destId="{F6BE4DF9-6ED3-44C2-A543-27FD08F93742}" srcOrd="0" destOrd="0" presId="urn:microsoft.com/office/officeart/2005/8/layout/matrix1"/>
    <dgm:cxn modelId="{E0B4C969-2E26-462E-AB51-8AF59B2E9DFE}" type="presParOf" srcId="{F6BE4DF9-6ED3-44C2-A543-27FD08F93742}" destId="{461527D1-3D99-4884-8D4A-D6930C0B4EA9}" srcOrd="0" destOrd="0" presId="urn:microsoft.com/office/officeart/2005/8/layout/matrix1"/>
    <dgm:cxn modelId="{1673B66B-9D81-4FB6-971C-20E1CE9B3428}" type="presParOf" srcId="{F6BE4DF9-6ED3-44C2-A543-27FD08F93742}" destId="{104E90DE-EB90-4FD0-A738-05A87E27F12F}" srcOrd="1" destOrd="0" presId="urn:microsoft.com/office/officeart/2005/8/layout/matrix1"/>
    <dgm:cxn modelId="{D9EF1416-732C-413C-84F1-81839DF8B6C0}" type="presParOf" srcId="{F6BE4DF9-6ED3-44C2-A543-27FD08F93742}" destId="{BD8064EF-9F12-4271-B33F-8B079624DE45}" srcOrd="2" destOrd="0" presId="urn:microsoft.com/office/officeart/2005/8/layout/matrix1"/>
    <dgm:cxn modelId="{2807EADD-0393-4941-B96A-53C2A1880073}" type="presParOf" srcId="{F6BE4DF9-6ED3-44C2-A543-27FD08F93742}" destId="{278A463A-EC78-4FF6-805F-3FC13DC532E0}" srcOrd="3" destOrd="0" presId="urn:microsoft.com/office/officeart/2005/8/layout/matrix1"/>
    <dgm:cxn modelId="{BDF5C07A-4183-496A-A21E-0AEB7FD0F267}" type="presParOf" srcId="{F6BE4DF9-6ED3-44C2-A543-27FD08F93742}" destId="{E93E52DD-2D19-4B91-B933-DE65523F2908}" srcOrd="4" destOrd="0" presId="urn:microsoft.com/office/officeart/2005/8/layout/matrix1"/>
    <dgm:cxn modelId="{A2923EA4-0AD0-41B4-AEB6-AC931DAC1F36}" type="presParOf" srcId="{F6BE4DF9-6ED3-44C2-A543-27FD08F93742}" destId="{729BC4DD-63E9-4B6E-93EE-951A784BB4F0}" srcOrd="5" destOrd="0" presId="urn:microsoft.com/office/officeart/2005/8/layout/matrix1"/>
    <dgm:cxn modelId="{F4C26E0A-2BB9-4E85-94BA-E597DCA1387B}" type="presParOf" srcId="{F6BE4DF9-6ED3-44C2-A543-27FD08F93742}" destId="{1A49CE77-07F7-47FB-9D70-3A1FE957B471}" srcOrd="6" destOrd="0" presId="urn:microsoft.com/office/officeart/2005/8/layout/matrix1"/>
    <dgm:cxn modelId="{CCD9ACC7-4D4B-476A-843F-B6754A1E9FBD}" type="presParOf" srcId="{F6BE4DF9-6ED3-44C2-A543-27FD08F93742}" destId="{D48364AD-9721-44E6-948D-D9B1512CEDB2}" srcOrd="7" destOrd="0" presId="urn:microsoft.com/office/officeart/2005/8/layout/matrix1"/>
    <dgm:cxn modelId="{963A8D07-BDB9-4192-8FD7-7541E02C7B18}" type="presParOf" srcId="{C59BC860-9607-460D-A564-B499A1F1A7BD}" destId="{EC6BBA5C-54F3-4CA3-8180-1B042907DED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250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250</a:t>
          </a: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2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46CD815A-B207-4EC2-8A93-481D081373A3}" type="presOf" srcId="{7D84DE95-998D-43FC-BEC1-3FE0AACCAAF6}" destId="{AC8B52B7-BE7D-4B3B-9F8C-5FCF324812F6}" srcOrd="0" destOrd="0" presId="urn:microsoft.com/office/officeart/2005/8/layout/vList5"/>
    <dgm:cxn modelId="{DE05D0F5-33B9-492F-86F9-1EF33C3B0880}" type="presOf" srcId="{CEA4BDDC-249D-46FD-B4FC-E56EF9EF2832}" destId="{90EEAE84-CEE8-4ABA-A32D-38A296532E80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3D65E7B2-443D-4951-9CDB-B91B39B8144B}" type="presOf" srcId="{57694EE6-232B-43C2-AF17-14E2CC8E29F2}" destId="{DC333D23-83DA-48F1-B0DB-2A6B0CF1A53C}" srcOrd="0" destOrd="0" presId="urn:microsoft.com/office/officeart/2005/8/layout/vList5"/>
    <dgm:cxn modelId="{2A471013-257D-4BB4-BC30-28643D2E186A}" type="presOf" srcId="{D0077432-FF36-4318-8FDD-DD52E90123DA}" destId="{7C6E5F86-3E4C-4A13-83FE-65451DDC34BD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07B3273B-E0E8-4777-8BCE-02EECB1C748E}" type="presOf" srcId="{FFAEA5BC-4F22-4EF0-9088-33FB9E17E731}" destId="{30F74F7E-8652-4922-876F-9A4F6EDB7D5D}" srcOrd="0" destOrd="0" presId="urn:microsoft.com/office/officeart/2005/8/layout/vList5"/>
    <dgm:cxn modelId="{19516484-9DB8-4D4F-8032-4CBD72C6A20D}" type="presParOf" srcId="{90EEAE84-CEE8-4ABA-A32D-38A296532E80}" destId="{2BC7D781-31E3-4294-BA2A-6C28C0C98009}" srcOrd="0" destOrd="0" presId="urn:microsoft.com/office/officeart/2005/8/layout/vList5"/>
    <dgm:cxn modelId="{0DF07951-99EC-4696-BB83-518F3C19FB86}" type="presParOf" srcId="{2BC7D781-31E3-4294-BA2A-6C28C0C98009}" destId="{AC8B52B7-BE7D-4B3B-9F8C-5FCF324812F6}" srcOrd="0" destOrd="0" presId="urn:microsoft.com/office/officeart/2005/8/layout/vList5"/>
    <dgm:cxn modelId="{BF7A9026-33CE-4CCB-BAAF-EB0090A5DC00}" type="presParOf" srcId="{2BC7D781-31E3-4294-BA2A-6C28C0C98009}" destId="{7C6E5F86-3E4C-4A13-83FE-65451DDC34BD}" srcOrd="1" destOrd="0" presId="urn:microsoft.com/office/officeart/2005/8/layout/vList5"/>
    <dgm:cxn modelId="{1E2D7623-EC62-497A-ADCA-7BDA3CF92186}" type="presParOf" srcId="{90EEAE84-CEE8-4ABA-A32D-38A296532E80}" destId="{8AA19180-40FD-48CC-A86A-5FAA7A34C3DC}" srcOrd="1" destOrd="0" presId="urn:microsoft.com/office/officeart/2005/8/layout/vList5"/>
    <dgm:cxn modelId="{093EB22E-0BE6-49A6-B3D8-126EF87D7CD6}" type="presParOf" srcId="{90EEAE84-CEE8-4ABA-A32D-38A296532E80}" destId="{C030B51E-C478-47C3-B96A-5A189B403A12}" srcOrd="2" destOrd="0" presId="urn:microsoft.com/office/officeart/2005/8/layout/vList5"/>
    <dgm:cxn modelId="{968AA22E-05DA-4B0B-84D5-7D0E1F51B778}" type="presParOf" srcId="{C030B51E-C478-47C3-B96A-5A189B403A12}" destId="{30F74F7E-8652-4922-876F-9A4F6EDB7D5D}" srcOrd="0" destOrd="0" presId="urn:microsoft.com/office/officeart/2005/8/layout/vList5"/>
    <dgm:cxn modelId="{4E4B08B0-89D4-4C2B-BD8D-FB3145FB2B30}" type="presParOf" srcId="{C030B51E-C478-47C3-B96A-5A189B403A12}" destId="{DC333D23-83DA-48F1-B0DB-2A6B0CF1A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249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86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86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92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134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114</a:t>
          </a:r>
          <a:endParaRPr lang="es-MX" b="1" dirty="0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6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6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6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6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B44113-D941-4412-9D48-604510EC0CE8}" type="pres">
      <dgm:prSet presAssocID="{CAD139CD-CD05-4E36-B84B-800F66EEF532}" presName="descendantText" presStyleLbl="alignAccFollowNode1" presStyleIdx="4" presStyleCnt="6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F836B-024B-458D-BEB9-6617551AB024}" type="pres">
      <dgm:prSet presAssocID="{39BD2DF6-28F4-4FC5-8CC0-FA7F2F8B37B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30B1641-69AC-47E5-AF81-8BBE07724A11}" type="presOf" srcId="{39BD2DF6-28F4-4FC5-8CC0-FA7F2F8B37B6}" destId="{C21F3743-7243-49A0-AAAB-8B62E5F98F76}" srcOrd="0" destOrd="0" presId="urn:microsoft.com/office/officeart/2005/8/layout/vList5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426EEAE6-4A94-418F-A2D2-63D5809B8FB9}" type="presOf" srcId="{F31ACAE4-7840-4CE6-B3E3-8FD61FF3756A}" destId="{40E61768-B804-410A-BA2B-8B6201051394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2E5B5019-CC85-4CC2-B330-0E638C73E441}" type="presOf" srcId="{4D3112DD-C62B-4368-8775-0919F4526A3C}" destId="{484F836B-024B-458D-BEB9-6617551AB024}" srcOrd="0" destOrd="0" presId="urn:microsoft.com/office/officeart/2005/8/layout/vList5"/>
    <dgm:cxn modelId="{710FF76A-6008-4668-897B-625539C587FB}" type="presOf" srcId="{0C9BD6B4-B632-4A30-A207-91C96BD67684}" destId="{88069CE0-78E4-4FD6-B168-A3A6C621C4E6}" srcOrd="0" destOrd="0" presId="urn:microsoft.com/office/officeart/2005/8/layout/vList5"/>
    <dgm:cxn modelId="{ECEA4164-FCB8-4D51-8EF8-B6BA4086DCFF}" type="presOf" srcId="{57694EE6-232B-43C2-AF17-14E2CC8E29F2}" destId="{DC333D23-83DA-48F1-B0DB-2A6B0CF1A53C}" srcOrd="0" destOrd="0" presId="urn:microsoft.com/office/officeart/2005/8/layout/vList5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53E5F9DF-36C6-4548-858E-7444824633E6}" type="presOf" srcId="{D0077432-FF36-4318-8FDD-DD52E90123DA}" destId="{7C6E5F86-3E4C-4A13-83FE-65451DDC34BD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6B8CA334-7DA7-411D-9DFF-E49E2A5608C8}" type="presOf" srcId="{FFAEA5BC-4F22-4EF0-9088-33FB9E17E731}" destId="{30F74F7E-8652-4922-876F-9A4F6EDB7D5D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D9B21AC8-7BA8-4B69-8AA2-DA8F667C078A}" type="presOf" srcId="{CAD139CD-CD05-4E36-B84B-800F66EEF532}" destId="{E76936F9-7CD7-41AA-BA4F-6CEA8B2E34C4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958DA335-6017-4054-AFA3-FF4761E454F6}" type="presOf" srcId="{CEA4BDDC-249D-46FD-B4FC-E56EF9EF2832}" destId="{90EEAE84-CEE8-4ABA-A32D-38A296532E80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9E02A5EF-6E2C-439D-9D07-16B096A0289F}" type="presOf" srcId="{D0304D43-E419-461A-A9A4-E85F4F478487}" destId="{C9B44113-D941-4412-9D48-604510EC0CE8}" srcOrd="0" destOrd="0" presId="urn:microsoft.com/office/officeart/2005/8/layout/vList5"/>
    <dgm:cxn modelId="{52155DF2-E32C-4CE6-BAF6-E88ED29FE655}" type="presOf" srcId="{7D84DE95-998D-43FC-BEC1-3FE0AACCAAF6}" destId="{AC8B52B7-BE7D-4B3B-9F8C-5FCF324812F6}" srcOrd="0" destOrd="0" presId="urn:microsoft.com/office/officeart/2005/8/layout/vList5"/>
    <dgm:cxn modelId="{53BFF40F-D211-418B-A481-0AE4BFBB0566}" type="presOf" srcId="{0F56AAEE-B006-481A-B252-7FE15544E3B5}" destId="{FD3B3EF7-3501-45FE-9BEE-5AD204D7784A}" srcOrd="0" destOrd="0" presId="urn:microsoft.com/office/officeart/2005/8/layout/vList5"/>
    <dgm:cxn modelId="{8ACAFE64-2FE0-44E6-88DE-0BD68EFA06FF}" type="presOf" srcId="{E84BE6CE-F5D1-49ED-8D7D-0A86257194D4}" destId="{B36AE76B-0E4E-4647-B38F-1DD61B24F2BA}" srcOrd="0" destOrd="0" presId="urn:microsoft.com/office/officeart/2005/8/layout/vList5"/>
    <dgm:cxn modelId="{DFC7745F-27CF-4A8D-8BF5-1437A7B8729B}" type="presParOf" srcId="{90EEAE84-CEE8-4ABA-A32D-38A296532E80}" destId="{2BC7D781-31E3-4294-BA2A-6C28C0C98009}" srcOrd="0" destOrd="0" presId="urn:microsoft.com/office/officeart/2005/8/layout/vList5"/>
    <dgm:cxn modelId="{512BE7B3-4F6A-416A-ABE8-2405DA3C2893}" type="presParOf" srcId="{2BC7D781-31E3-4294-BA2A-6C28C0C98009}" destId="{AC8B52B7-BE7D-4B3B-9F8C-5FCF324812F6}" srcOrd="0" destOrd="0" presId="urn:microsoft.com/office/officeart/2005/8/layout/vList5"/>
    <dgm:cxn modelId="{E50BCFD6-4BA9-40F9-9D9B-8516B0182FDA}" type="presParOf" srcId="{2BC7D781-31E3-4294-BA2A-6C28C0C98009}" destId="{7C6E5F86-3E4C-4A13-83FE-65451DDC34BD}" srcOrd="1" destOrd="0" presId="urn:microsoft.com/office/officeart/2005/8/layout/vList5"/>
    <dgm:cxn modelId="{069FAE3E-2CC0-4D47-BDD2-4D46C99EE80F}" type="presParOf" srcId="{90EEAE84-CEE8-4ABA-A32D-38A296532E80}" destId="{8AA19180-40FD-48CC-A86A-5FAA7A34C3DC}" srcOrd="1" destOrd="0" presId="urn:microsoft.com/office/officeart/2005/8/layout/vList5"/>
    <dgm:cxn modelId="{F9F54E93-161F-43C9-8255-28538086E584}" type="presParOf" srcId="{90EEAE84-CEE8-4ABA-A32D-38A296532E80}" destId="{C030B51E-C478-47C3-B96A-5A189B403A12}" srcOrd="2" destOrd="0" presId="urn:microsoft.com/office/officeart/2005/8/layout/vList5"/>
    <dgm:cxn modelId="{2BF27DAF-4BC6-48DB-9627-3FA47F964674}" type="presParOf" srcId="{C030B51E-C478-47C3-B96A-5A189B403A12}" destId="{30F74F7E-8652-4922-876F-9A4F6EDB7D5D}" srcOrd="0" destOrd="0" presId="urn:microsoft.com/office/officeart/2005/8/layout/vList5"/>
    <dgm:cxn modelId="{FAF1FB94-8D29-4691-9381-B4AD60D9BD8B}" type="presParOf" srcId="{C030B51E-C478-47C3-B96A-5A189B403A12}" destId="{DC333D23-83DA-48F1-B0DB-2A6B0CF1A53C}" srcOrd="1" destOrd="0" presId="urn:microsoft.com/office/officeart/2005/8/layout/vList5"/>
    <dgm:cxn modelId="{536474FC-DC7B-48FC-A717-BBFA7EBEECD0}" type="presParOf" srcId="{90EEAE84-CEE8-4ABA-A32D-38A296532E80}" destId="{137ADB32-C87B-4BD1-8A0C-014C59AB7281}" srcOrd="3" destOrd="0" presId="urn:microsoft.com/office/officeart/2005/8/layout/vList5"/>
    <dgm:cxn modelId="{26680F2B-1D3C-4193-96A2-0CE71F00D633}" type="presParOf" srcId="{90EEAE84-CEE8-4ABA-A32D-38A296532E80}" destId="{8DC7A2AE-2166-4515-8BF3-4A93A721ED8F}" srcOrd="4" destOrd="0" presId="urn:microsoft.com/office/officeart/2005/8/layout/vList5"/>
    <dgm:cxn modelId="{4A746BDD-E449-4969-8CAB-C085B21111E1}" type="presParOf" srcId="{8DC7A2AE-2166-4515-8BF3-4A93A721ED8F}" destId="{88069CE0-78E4-4FD6-B168-A3A6C621C4E6}" srcOrd="0" destOrd="0" presId="urn:microsoft.com/office/officeart/2005/8/layout/vList5"/>
    <dgm:cxn modelId="{211C08DE-0444-43B1-A68E-E0DCC17D3A1D}" type="presParOf" srcId="{8DC7A2AE-2166-4515-8BF3-4A93A721ED8F}" destId="{40E61768-B804-410A-BA2B-8B6201051394}" srcOrd="1" destOrd="0" presId="urn:microsoft.com/office/officeart/2005/8/layout/vList5"/>
    <dgm:cxn modelId="{5FD6CD30-F2B7-4DEA-A639-A6A01BAFE9E0}" type="presParOf" srcId="{90EEAE84-CEE8-4ABA-A32D-38A296532E80}" destId="{FFFC8E1C-3702-4C10-8321-19DC8D4144FD}" srcOrd="5" destOrd="0" presId="urn:microsoft.com/office/officeart/2005/8/layout/vList5"/>
    <dgm:cxn modelId="{01308C5E-C3FD-4556-BEE8-664C10BE54B8}" type="presParOf" srcId="{90EEAE84-CEE8-4ABA-A32D-38A296532E80}" destId="{301A69A2-F417-4F37-841B-EEC3042C61A0}" srcOrd="6" destOrd="0" presId="urn:microsoft.com/office/officeart/2005/8/layout/vList5"/>
    <dgm:cxn modelId="{268364B8-92E9-4ADB-A877-10B5E554EB12}" type="presParOf" srcId="{301A69A2-F417-4F37-841B-EEC3042C61A0}" destId="{FD3B3EF7-3501-45FE-9BEE-5AD204D7784A}" srcOrd="0" destOrd="0" presId="urn:microsoft.com/office/officeart/2005/8/layout/vList5"/>
    <dgm:cxn modelId="{B3809383-4F49-42FB-96C5-91D7356FF108}" type="presParOf" srcId="{301A69A2-F417-4F37-841B-EEC3042C61A0}" destId="{B36AE76B-0E4E-4647-B38F-1DD61B24F2BA}" srcOrd="1" destOrd="0" presId="urn:microsoft.com/office/officeart/2005/8/layout/vList5"/>
    <dgm:cxn modelId="{DC203778-9DB4-4518-BE5D-0CCE1757A462}" type="presParOf" srcId="{90EEAE84-CEE8-4ABA-A32D-38A296532E80}" destId="{E3DA02E9-EBFD-4B69-BD0E-8C696BC3E7CF}" srcOrd="7" destOrd="0" presId="urn:microsoft.com/office/officeart/2005/8/layout/vList5"/>
    <dgm:cxn modelId="{B0F6189E-403C-4E88-AEDF-9188E4C1C572}" type="presParOf" srcId="{90EEAE84-CEE8-4ABA-A32D-38A296532E80}" destId="{0B6E397C-59FD-44D5-9CD9-50689E9B99DD}" srcOrd="8" destOrd="0" presId="urn:microsoft.com/office/officeart/2005/8/layout/vList5"/>
    <dgm:cxn modelId="{A73F1E93-E869-4C43-8E33-DF848187FAC7}" type="presParOf" srcId="{0B6E397C-59FD-44D5-9CD9-50689E9B99DD}" destId="{E76936F9-7CD7-41AA-BA4F-6CEA8B2E34C4}" srcOrd="0" destOrd="0" presId="urn:microsoft.com/office/officeart/2005/8/layout/vList5"/>
    <dgm:cxn modelId="{C6310BB5-A573-43EF-A4FC-9452AE2AC807}" type="presParOf" srcId="{0B6E397C-59FD-44D5-9CD9-50689E9B99DD}" destId="{C9B44113-D941-4412-9D48-604510EC0CE8}" srcOrd="1" destOrd="0" presId="urn:microsoft.com/office/officeart/2005/8/layout/vList5"/>
    <dgm:cxn modelId="{21B31E93-80BF-47CE-A368-AE72B12A3FC2}" type="presParOf" srcId="{90EEAE84-CEE8-4ABA-A32D-38A296532E80}" destId="{7EF726BD-2FF5-4D48-97EE-6EF5CEC49BD6}" srcOrd="9" destOrd="0" presId="urn:microsoft.com/office/officeart/2005/8/layout/vList5"/>
    <dgm:cxn modelId="{7C552544-4961-45CD-84BB-9E28204A2C82}" type="presParOf" srcId="{90EEAE84-CEE8-4ABA-A32D-38A296532E80}" destId="{282C26FF-4337-4FB4-84C5-837BA51B3636}" srcOrd="10" destOrd="0" presId="urn:microsoft.com/office/officeart/2005/8/layout/vList5"/>
    <dgm:cxn modelId="{A50E9EE8-A0D0-444E-939C-973A55AD5257}" type="presParOf" srcId="{282C26FF-4337-4FB4-84C5-837BA51B3636}" destId="{C21F3743-7243-49A0-AAAB-8B62E5F98F76}" srcOrd="0" destOrd="0" presId="urn:microsoft.com/office/officeart/2005/8/layout/vList5"/>
    <dgm:cxn modelId="{0CF16CE3-8015-4CCE-AA35-71E64644C01E}" type="presParOf" srcId="{282C26FF-4337-4FB4-84C5-837BA51B3636}" destId="{484F836B-024B-458D-BEB9-6617551AB0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147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192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192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187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92</a:t>
          </a:r>
          <a:endParaRPr lang="es-MX" b="1" dirty="0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87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971E5778-C304-4D2C-8D26-DFD58B1247DD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87</a:t>
          </a:r>
          <a:endParaRPr lang="es-MX" b="1" dirty="0">
            <a:solidFill>
              <a:schemeClr val="tx1"/>
            </a:solidFill>
          </a:endParaRPr>
        </a:p>
      </dgm:t>
    </dgm:pt>
    <dgm:pt modelId="{9ECB82F1-78AE-4275-8FE1-807E2EE32A0E}" type="parTrans" cxnId="{337C6837-718A-4DAA-977D-A3C4466190FE}">
      <dgm:prSet/>
      <dgm:spPr/>
      <dgm:t>
        <a:bodyPr/>
        <a:lstStyle/>
        <a:p>
          <a:endParaRPr lang="es-MX"/>
        </a:p>
      </dgm:t>
    </dgm:pt>
    <dgm:pt modelId="{D23BBA52-D514-467E-AC6F-FF4F5C3CFE87}" type="sibTrans" cxnId="{337C6837-718A-4DAA-977D-A3C4466190FE}">
      <dgm:prSet/>
      <dgm:spPr/>
      <dgm:t>
        <a:bodyPr/>
        <a:lstStyle/>
        <a:p>
          <a:endParaRPr lang="es-MX"/>
        </a:p>
      </dgm:t>
    </dgm:pt>
    <dgm:pt modelId="{29BE6845-C911-4447-8C24-C84A0CDE1D9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92</a:t>
          </a:r>
          <a:endParaRPr lang="es-MX" b="1" dirty="0">
            <a:solidFill>
              <a:schemeClr val="tx1"/>
            </a:solidFill>
          </a:endParaRPr>
        </a:p>
      </dgm:t>
    </dgm:pt>
    <dgm:pt modelId="{9E84D0DA-5EA4-4F56-8056-9487013127B2}" type="parTrans" cxnId="{C4D9CFF6-525B-47A6-AAE2-4100BF2F8023}">
      <dgm:prSet/>
      <dgm:spPr/>
      <dgm:t>
        <a:bodyPr/>
        <a:lstStyle/>
        <a:p>
          <a:endParaRPr lang="es-MX"/>
        </a:p>
      </dgm:t>
    </dgm:pt>
    <dgm:pt modelId="{81921842-AA68-47F5-BDA6-5B5A8336C6E3}" type="sibTrans" cxnId="{C4D9CFF6-525B-47A6-AAE2-4100BF2F8023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60A0909C-9EBC-4EBF-BFA6-2204C20E0CA8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Sala 7</a:t>
          </a:r>
          <a:endParaRPr lang="es-MX" dirty="0">
            <a:solidFill>
              <a:schemeClr val="tx1"/>
            </a:solidFill>
          </a:endParaRPr>
        </a:p>
      </dgm:t>
    </dgm:pt>
    <dgm:pt modelId="{CF19E376-89E5-4CCB-9ACB-474E68EE87DD}" type="parTrans" cxnId="{047EB3CF-8B9C-4A56-89BA-909A6A610D28}">
      <dgm:prSet/>
      <dgm:spPr/>
      <dgm:t>
        <a:bodyPr/>
        <a:lstStyle/>
        <a:p>
          <a:endParaRPr lang="es-MX"/>
        </a:p>
      </dgm:t>
    </dgm:pt>
    <dgm:pt modelId="{8D53B477-9E13-46D3-8C14-374159BCDF2F}" type="sibTrans" cxnId="{047EB3CF-8B9C-4A56-89BA-909A6A610D28}">
      <dgm:prSet/>
      <dgm:spPr/>
      <dgm:t>
        <a:bodyPr/>
        <a:lstStyle/>
        <a:p>
          <a:endParaRPr lang="es-MX"/>
        </a:p>
      </dgm:t>
    </dgm:pt>
    <dgm:pt modelId="{3A141137-7AD7-40ED-881F-E8267C7AE3A7}">
      <dgm:prSet/>
      <dgm:spPr/>
      <dgm:t>
        <a:bodyPr/>
        <a:lstStyle/>
        <a:p>
          <a:r>
            <a:rPr lang="es-MX" dirty="0" smtClean="0"/>
            <a:t>Sala 8</a:t>
          </a:r>
          <a:endParaRPr lang="es-MX" dirty="0"/>
        </a:p>
      </dgm:t>
    </dgm:pt>
    <dgm:pt modelId="{935A90A6-0DCE-45F0-AE65-E364EC388C37}" type="parTrans" cxnId="{1EDA3DD6-A3E7-4A52-AFB9-37AF19D1609C}">
      <dgm:prSet/>
      <dgm:spPr/>
      <dgm:t>
        <a:bodyPr/>
        <a:lstStyle/>
        <a:p>
          <a:endParaRPr lang="es-MX"/>
        </a:p>
      </dgm:t>
    </dgm:pt>
    <dgm:pt modelId="{4FAB81F0-560E-4AC0-A6BB-7811B47FDDD3}" type="sibTrans" cxnId="{1EDA3DD6-A3E7-4A52-AFB9-37AF19D1609C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8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8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8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8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C9B44113-D941-4412-9D48-604510EC0CE8}" type="pres">
      <dgm:prSet presAssocID="{CAD139CD-CD05-4E36-B84B-800F66EEF532}" presName="descendantText" presStyleLbl="alignAccFollowNode1" presStyleIdx="4" presStyleCnt="8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484F836B-024B-458D-BEB9-6617551AB024}" type="pres">
      <dgm:prSet presAssocID="{39BD2DF6-28F4-4FC5-8CC0-FA7F2F8B37B6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11DF67-08BA-4CF2-B80C-D0C4185B82F9}" type="pres">
      <dgm:prSet presAssocID="{2747EDCE-A8C1-4710-8247-4C6032B9E869}" presName="sp" presStyleCnt="0"/>
      <dgm:spPr/>
    </dgm:pt>
    <dgm:pt modelId="{F8E26EC3-E7D1-4D6D-B9B1-6EF3AB777A23}" type="pres">
      <dgm:prSet presAssocID="{971E5778-C304-4D2C-8D26-DFD58B1247DD}" presName="linNode" presStyleCnt="0"/>
      <dgm:spPr/>
    </dgm:pt>
    <dgm:pt modelId="{2513F1A5-C41D-43AE-87D1-9D5B976AFF3A}" type="pres">
      <dgm:prSet presAssocID="{971E5778-C304-4D2C-8D26-DFD58B1247DD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4CAF74-B772-4A56-9347-8184B822399B}" type="pres">
      <dgm:prSet presAssocID="{971E5778-C304-4D2C-8D26-DFD58B1247DD}" presName="descendantText" presStyleLbl="alignAccFollowNode1" presStyleIdx="6" presStyleCnt="8">
        <dgm:presLayoutVars>
          <dgm:bulletEnabled val="1"/>
        </dgm:presLayoutVars>
      </dgm:prSet>
      <dgm:spPr/>
    </dgm:pt>
    <dgm:pt modelId="{7AF001DD-231E-4CFE-87DD-8EF063963671}" type="pres">
      <dgm:prSet presAssocID="{D23BBA52-D514-467E-AC6F-FF4F5C3CFE87}" presName="sp" presStyleCnt="0"/>
      <dgm:spPr/>
    </dgm:pt>
    <dgm:pt modelId="{ACAD540D-7E7C-4195-8E11-55AE3DB6B21E}" type="pres">
      <dgm:prSet presAssocID="{29BE6845-C911-4447-8C24-C84A0CDE1D96}" presName="linNode" presStyleCnt="0"/>
      <dgm:spPr/>
    </dgm:pt>
    <dgm:pt modelId="{12ADAC58-9FA2-4BC9-A3B7-18163429B951}" type="pres">
      <dgm:prSet presAssocID="{29BE6845-C911-4447-8C24-C84A0CDE1D96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2B6C6-E5B9-4B12-BFCF-ED8EF4330FE6}" type="pres">
      <dgm:prSet presAssocID="{29BE6845-C911-4447-8C24-C84A0CDE1D96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2B487A67-9ED5-4BE4-BDF1-9EEF30CF0915}" type="presOf" srcId="{0F56AAEE-B006-481A-B252-7FE15544E3B5}" destId="{FD3B3EF7-3501-45FE-9BEE-5AD204D7784A}" srcOrd="0" destOrd="0" presId="urn:microsoft.com/office/officeart/2005/8/layout/vList5"/>
    <dgm:cxn modelId="{4DDCA44C-FE0C-4D6C-8202-F427412B55CD}" type="presOf" srcId="{CEA4BDDC-249D-46FD-B4FC-E56EF9EF2832}" destId="{90EEAE84-CEE8-4ABA-A32D-38A296532E80}" srcOrd="0" destOrd="0" presId="urn:microsoft.com/office/officeart/2005/8/layout/vList5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A9FADE64-43BD-49D4-88DB-B8C3259639DB}" type="presOf" srcId="{57694EE6-232B-43C2-AF17-14E2CC8E29F2}" destId="{DC333D23-83DA-48F1-B0DB-2A6B0CF1A53C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1EDA3DD6-A3E7-4A52-AFB9-37AF19D1609C}" srcId="{29BE6845-C911-4447-8C24-C84A0CDE1D96}" destId="{3A141137-7AD7-40ED-881F-E8267C7AE3A7}" srcOrd="0" destOrd="0" parTransId="{935A90A6-0DCE-45F0-AE65-E364EC388C37}" sibTransId="{4FAB81F0-560E-4AC0-A6BB-7811B47FDDD3}"/>
    <dgm:cxn modelId="{337C6837-718A-4DAA-977D-A3C4466190FE}" srcId="{CEA4BDDC-249D-46FD-B4FC-E56EF9EF2832}" destId="{971E5778-C304-4D2C-8D26-DFD58B1247DD}" srcOrd="6" destOrd="0" parTransId="{9ECB82F1-78AE-4275-8FE1-807E2EE32A0E}" sibTransId="{D23BBA52-D514-467E-AC6F-FF4F5C3CFE87}"/>
    <dgm:cxn modelId="{FE817989-E93D-41DB-9739-1E5A5C458662}" type="presOf" srcId="{E84BE6CE-F5D1-49ED-8D7D-0A86257194D4}" destId="{B36AE76B-0E4E-4647-B38F-1DD61B24F2BA}" srcOrd="0" destOrd="0" presId="urn:microsoft.com/office/officeart/2005/8/layout/vList5"/>
    <dgm:cxn modelId="{A1D99395-90E1-4081-88E1-13D58D2EE9E9}" type="presOf" srcId="{FFAEA5BC-4F22-4EF0-9088-33FB9E17E731}" destId="{30F74F7E-8652-4922-876F-9A4F6EDB7D5D}" srcOrd="0" destOrd="0" presId="urn:microsoft.com/office/officeart/2005/8/layout/vList5"/>
    <dgm:cxn modelId="{187F3614-C444-4A91-91BD-F7621D0553C5}" type="presOf" srcId="{F31ACAE4-7840-4CE6-B3E3-8FD61FF3756A}" destId="{40E61768-B804-410A-BA2B-8B6201051394}" srcOrd="0" destOrd="0" presId="urn:microsoft.com/office/officeart/2005/8/layout/vList5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8F701688-1C1F-4C75-A681-A05404AC51E3}" type="presOf" srcId="{971E5778-C304-4D2C-8D26-DFD58B1247DD}" destId="{2513F1A5-C41D-43AE-87D1-9D5B976AFF3A}" srcOrd="0" destOrd="0" presId="urn:microsoft.com/office/officeart/2005/8/layout/vList5"/>
    <dgm:cxn modelId="{847229F9-AACC-46C6-8DD2-4A66005C39F9}" type="presOf" srcId="{D0304D43-E419-461A-A9A4-E85F4F478487}" destId="{C9B44113-D941-4412-9D48-604510EC0CE8}" srcOrd="0" destOrd="0" presId="urn:microsoft.com/office/officeart/2005/8/layout/vList5"/>
    <dgm:cxn modelId="{D6A24896-8B3B-4CE5-AFFD-13E88DD899D8}" type="presOf" srcId="{D0077432-FF36-4318-8FDD-DD52E90123DA}" destId="{7C6E5F86-3E4C-4A13-83FE-65451DDC34BD}" srcOrd="0" destOrd="0" presId="urn:microsoft.com/office/officeart/2005/8/layout/vList5"/>
    <dgm:cxn modelId="{F6A63A3A-C6A1-4431-9957-37198F12DA73}" type="presOf" srcId="{39BD2DF6-28F4-4FC5-8CC0-FA7F2F8B37B6}" destId="{C21F3743-7243-49A0-AAAB-8B62E5F98F76}" srcOrd="0" destOrd="0" presId="urn:microsoft.com/office/officeart/2005/8/layout/vList5"/>
    <dgm:cxn modelId="{1752C532-C169-4FED-A71A-9F4EAADF4B94}" type="presOf" srcId="{CAD139CD-CD05-4E36-B84B-800F66EEF532}" destId="{E76936F9-7CD7-41AA-BA4F-6CEA8B2E34C4}" srcOrd="0" destOrd="0" presId="urn:microsoft.com/office/officeart/2005/8/layout/vList5"/>
    <dgm:cxn modelId="{AC11F890-64BC-4F68-9ADE-11242D867E7F}" type="presOf" srcId="{60A0909C-9EBC-4EBF-BFA6-2204C20E0CA8}" destId="{4B4CAF74-B772-4A56-9347-8184B822399B}" srcOrd="0" destOrd="0" presId="urn:microsoft.com/office/officeart/2005/8/layout/vList5"/>
    <dgm:cxn modelId="{15F0300B-6945-445A-8B48-0A5A4DCAF695}" type="presOf" srcId="{3A141137-7AD7-40ED-881F-E8267C7AE3A7}" destId="{CE32B6C6-E5B9-4B12-BFCF-ED8EF4330FE6}" srcOrd="0" destOrd="0" presId="urn:microsoft.com/office/officeart/2005/8/layout/vList5"/>
    <dgm:cxn modelId="{EA47BA4C-D132-407E-8FD0-A4948A4D3996}" type="presOf" srcId="{29BE6845-C911-4447-8C24-C84A0CDE1D96}" destId="{12ADAC58-9FA2-4BC9-A3B7-18163429B951}" srcOrd="0" destOrd="0" presId="urn:microsoft.com/office/officeart/2005/8/layout/vList5"/>
    <dgm:cxn modelId="{55481672-3608-496D-9DF7-957B5B55EA1F}" type="presOf" srcId="{0C9BD6B4-B632-4A30-A207-91C96BD67684}" destId="{88069CE0-78E4-4FD6-B168-A3A6C621C4E6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047EB3CF-8B9C-4A56-89BA-909A6A610D28}" srcId="{971E5778-C304-4D2C-8D26-DFD58B1247DD}" destId="{60A0909C-9EBC-4EBF-BFA6-2204C20E0CA8}" srcOrd="0" destOrd="0" parTransId="{CF19E376-89E5-4CCB-9ACB-474E68EE87DD}" sibTransId="{8D53B477-9E13-46D3-8C14-374159BCDF2F}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C4D9CFF6-525B-47A6-AAE2-4100BF2F8023}" srcId="{CEA4BDDC-249D-46FD-B4FC-E56EF9EF2832}" destId="{29BE6845-C911-4447-8C24-C84A0CDE1D96}" srcOrd="7" destOrd="0" parTransId="{9E84D0DA-5EA4-4F56-8056-9487013127B2}" sibTransId="{81921842-AA68-47F5-BDA6-5B5A8336C6E3}"/>
    <dgm:cxn modelId="{6B10866E-DE81-4482-A667-AACB4F09C5CC}" type="presOf" srcId="{4D3112DD-C62B-4368-8775-0919F4526A3C}" destId="{484F836B-024B-458D-BEB9-6617551AB024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D280A269-627A-42C5-B1AD-E1B20FE37877}" type="presOf" srcId="{7D84DE95-998D-43FC-BEC1-3FE0AACCAAF6}" destId="{AC8B52B7-BE7D-4B3B-9F8C-5FCF324812F6}" srcOrd="0" destOrd="0" presId="urn:microsoft.com/office/officeart/2005/8/layout/vList5"/>
    <dgm:cxn modelId="{A5EE54C8-7CCA-4A89-BA46-F5737C67684A}" type="presParOf" srcId="{90EEAE84-CEE8-4ABA-A32D-38A296532E80}" destId="{2BC7D781-31E3-4294-BA2A-6C28C0C98009}" srcOrd="0" destOrd="0" presId="urn:microsoft.com/office/officeart/2005/8/layout/vList5"/>
    <dgm:cxn modelId="{E9E07CC2-5653-4D99-9EC6-FC44AC5595C0}" type="presParOf" srcId="{2BC7D781-31E3-4294-BA2A-6C28C0C98009}" destId="{AC8B52B7-BE7D-4B3B-9F8C-5FCF324812F6}" srcOrd="0" destOrd="0" presId="urn:microsoft.com/office/officeart/2005/8/layout/vList5"/>
    <dgm:cxn modelId="{848E9725-BBB1-432E-813C-9895D9A2A7ED}" type="presParOf" srcId="{2BC7D781-31E3-4294-BA2A-6C28C0C98009}" destId="{7C6E5F86-3E4C-4A13-83FE-65451DDC34BD}" srcOrd="1" destOrd="0" presId="urn:microsoft.com/office/officeart/2005/8/layout/vList5"/>
    <dgm:cxn modelId="{350AE050-B1ED-4E63-8DF6-9AE87B9CC3F6}" type="presParOf" srcId="{90EEAE84-CEE8-4ABA-A32D-38A296532E80}" destId="{8AA19180-40FD-48CC-A86A-5FAA7A34C3DC}" srcOrd="1" destOrd="0" presId="urn:microsoft.com/office/officeart/2005/8/layout/vList5"/>
    <dgm:cxn modelId="{9ABD80AC-5530-4C03-9150-3D10206556C6}" type="presParOf" srcId="{90EEAE84-CEE8-4ABA-A32D-38A296532E80}" destId="{C030B51E-C478-47C3-B96A-5A189B403A12}" srcOrd="2" destOrd="0" presId="urn:microsoft.com/office/officeart/2005/8/layout/vList5"/>
    <dgm:cxn modelId="{A0891AE5-861B-4C97-983C-1F1F772E3B10}" type="presParOf" srcId="{C030B51E-C478-47C3-B96A-5A189B403A12}" destId="{30F74F7E-8652-4922-876F-9A4F6EDB7D5D}" srcOrd="0" destOrd="0" presId="urn:microsoft.com/office/officeart/2005/8/layout/vList5"/>
    <dgm:cxn modelId="{69AB6A47-5CB1-497F-A899-66AB8EA2FD7D}" type="presParOf" srcId="{C030B51E-C478-47C3-B96A-5A189B403A12}" destId="{DC333D23-83DA-48F1-B0DB-2A6B0CF1A53C}" srcOrd="1" destOrd="0" presId="urn:microsoft.com/office/officeart/2005/8/layout/vList5"/>
    <dgm:cxn modelId="{34EEF6AE-C4D4-4A48-B9EC-2B9E56E0F6C9}" type="presParOf" srcId="{90EEAE84-CEE8-4ABA-A32D-38A296532E80}" destId="{137ADB32-C87B-4BD1-8A0C-014C59AB7281}" srcOrd="3" destOrd="0" presId="urn:microsoft.com/office/officeart/2005/8/layout/vList5"/>
    <dgm:cxn modelId="{7A26870C-6535-4566-A051-FEE180F94026}" type="presParOf" srcId="{90EEAE84-CEE8-4ABA-A32D-38A296532E80}" destId="{8DC7A2AE-2166-4515-8BF3-4A93A721ED8F}" srcOrd="4" destOrd="0" presId="urn:microsoft.com/office/officeart/2005/8/layout/vList5"/>
    <dgm:cxn modelId="{C6A35D61-9699-4B80-ADEB-8D0EAE66D7D6}" type="presParOf" srcId="{8DC7A2AE-2166-4515-8BF3-4A93A721ED8F}" destId="{88069CE0-78E4-4FD6-B168-A3A6C621C4E6}" srcOrd="0" destOrd="0" presId="urn:microsoft.com/office/officeart/2005/8/layout/vList5"/>
    <dgm:cxn modelId="{21DBFB4B-3BAE-4B9D-AE08-50ED421DB9EA}" type="presParOf" srcId="{8DC7A2AE-2166-4515-8BF3-4A93A721ED8F}" destId="{40E61768-B804-410A-BA2B-8B6201051394}" srcOrd="1" destOrd="0" presId="urn:microsoft.com/office/officeart/2005/8/layout/vList5"/>
    <dgm:cxn modelId="{6ADCA39B-8C4C-4431-8021-217571AF6842}" type="presParOf" srcId="{90EEAE84-CEE8-4ABA-A32D-38A296532E80}" destId="{FFFC8E1C-3702-4C10-8321-19DC8D4144FD}" srcOrd="5" destOrd="0" presId="urn:microsoft.com/office/officeart/2005/8/layout/vList5"/>
    <dgm:cxn modelId="{08EDD73A-CACB-4DA8-A4FA-3187B77B777E}" type="presParOf" srcId="{90EEAE84-CEE8-4ABA-A32D-38A296532E80}" destId="{301A69A2-F417-4F37-841B-EEC3042C61A0}" srcOrd="6" destOrd="0" presId="urn:microsoft.com/office/officeart/2005/8/layout/vList5"/>
    <dgm:cxn modelId="{12E17A33-D8B4-497C-B09E-C078F3994770}" type="presParOf" srcId="{301A69A2-F417-4F37-841B-EEC3042C61A0}" destId="{FD3B3EF7-3501-45FE-9BEE-5AD204D7784A}" srcOrd="0" destOrd="0" presId="urn:microsoft.com/office/officeart/2005/8/layout/vList5"/>
    <dgm:cxn modelId="{C6FFE4F5-4539-4F87-8070-41D7AC6100A4}" type="presParOf" srcId="{301A69A2-F417-4F37-841B-EEC3042C61A0}" destId="{B36AE76B-0E4E-4647-B38F-1DD61B24F2BA}" srcOrd="1" destOrd="0" presId="urn:microsoft.com/office/officeart/2005/8/layout/vList5"/>
    <dgm:cxn modelId="{C3EFC3F5-ED9A-4CE6-8CD9-6F8785641AD7}" type="presParOf" srcId="{90EEAE84-CEE8-4ABA-A32D-38A296532E80}" destId="{E3DA02E9-EBFD-4B69-BD0E-8C696BC3E7CF}" srcOrd="7" destOrd="0" presId="urn:microsoft.com/office/officeart/2005/8/layout/vList5"/>
    <dgm:cxn modelId="{1B0B4A6D-59BB-41D8-A952-AC1F2E0253AA}" type="presParOf" srcId="{90EEAE84-CEE8-4ABA-A32D-38A296532E80}" destId="{0B6E397C-59FD-44D5-9CD9-50689E9B99DD}" srcOrd="8" destOrd="0" presId="urn:microsoft.com/office/officeart/2005/8/layout/vList5"/>
    <dgm:cxn modelId="{E2B60583-DF43-4364-A1A1-CD33EC1FC3AD}" type="presParOf" srcId="{0B6E397C-59FD-44D5-9CD9-50689E9B99DD}" destId="{E76936F9-7CD7-41AA-BA4F-6CEA8B2E34C4}" srcOrd="0" destOrd="0" presId="urn:microsoft.com/office/officeart/2005/8/layout/vList5"/>
    <dgm:cxn modelId="{34B02E05-5253-4D6F-BF45-D5DB932C2120}" type="presParOf" srcId="{0B6E397C-59FD-44D5-9CD9-50689E9B99DD}" destId="{C9B44113-D941-4412-9D48-604510EC0CE8}" srcOrd="1" destOrd="0" presId="urn:microsoft.com/office/officeart/2005/8/layout/vList5"/>
    <dgm:cxn modelId="{B0E9CF38-A228-4EDD-B9CD-9C8E8CA16F69}" type="presParOf" srcId="{90EEAE84-CEE8-4ABA-A32D-38A296532E80}" destId="{7EF726BD-2FF5-4D48-97EE-6EF5CEC49BD6}" srcOrd="9" destOrd="0" presId="urn:microsoft.com/office/officeart/2005/8/layout/vList5"/>
    <dgm:cxn modelId="{58EA3761-0605-49E2-B839-7582E013BD17}" type="presParOf" srcId="{90EEAE84-CEE8-4ABA-A32D-38A296532E80}" destId="{282C26FF-4337-4FB4-84C5-837BA51B3636}" srcOrd="10" destOrd="0" presId="urn:microsoft.com/office/officeart/2005/8/layout/vList5"/>
    <dgm:cxn modelId="{FCC269F7-9866-4A14-8B65-15A769A53729}" type="presParOf" srcId="{282C26FF-4337-4FB4-84C5-837BA51B3636}" destId="{C21F3743-7243-49A0-AAAB-8B62E5F98F76}" srcOrd="0" destOrd="0" presId="urn:microsoft.com/office/officeart/2005/8/layout/vList5"/>
    <dgm:cxn modelId="{EFF3FB7D-9B8C-4B71-8AFE-7D6A513D82A5}" type="presParOf" srcId="{282C26FF-4337-4FB4-84C5-837BA51B3636}" destId="{484F836B-024B-458D-BEB9-6617551AB024}" srcOrd="1" destOrd="0" presId="urn:microsoft.com/office/officeart/2005/8/layout/vList5"/>
    <dgm:cxn modelId="{F6E82164-30C7-47F4-9C9A-0509B605FE41}" type="presParOf" srcId="{90EEAE84-CEE8-4ABA-A32D-38A296532E80}" destId="{7811DF67-08BA-4CF2-B80C-D0C4185B82F9}" srcOrd="11" destOrd="0" presId="urn:microsoft.com/office/officeart/2005/8/layout/vList5"/>
    <dgm:cxn modelId="{36C1D7CA-0339-4A3F-BDCF-EEE72D03B5F5}" type="presParOf" srcId="{90EEAE84-CEE8-4ABA-A32D-38A296532E80}" destId="{F8E26EC3-E7D1-4D6D-B9B1-6EF3AB777A23}" srcOrd="12" destOrd="0" presId="urn:microsoft.com/office/officeart/2005/8/layout/vList5"/>
    <dgm:cxn modelId="{B4BF4BA9-3269-469F-B0B8-97E437697D0D}" type="presParOf" srcId="{F8E26EC3-E7D1-4D6D-B9B1-6EF3AB777A23}" destId="{2513F1A5-C41D-43AE-87D1-9D5B976AFF3A}" srcOrd="0" destOrd="0" presId="urn:microsoft.com/office/officeart/2005/8/layout/vList5"/>
    <dgm:cxn modelId="{9CFD689B-900F-4959-BA73-E0C8A1A614AD}" type="presParOf" srcId="{F8E26EC3-E7D1-4D6D-B9B1-6EF3AB777A23}" destId="{4B4CAF74-B772-4A56-9347-8184B822399B}" srcOrd="1" destOrd="0" presId="urn:microsoft.com/office/officeart/2005/8/layout/vList5"/>
    <dgm:cxn modelId="{9C72E6EA-E386-4486-B0D0-A01DDDFA35F8}" type="presParOf" srcId="{90EEAE84-CEE8-4ABA-A32D-38A296532E80}" destId="{7AF001DD-231E-4CFE-87DD-8EF063963671}" srcOrd="13" destOrd="0" presId="urn:microsoft.com/office/officeart/2005/8/layout/vList5"/>
    <dgm:cxn modelId="{70AD3582-0E9F-4C3B-8866-6A7625C49D60}" type="presParOf" srcId="{90EEAE84-CEE8-4ABA-A32D-38A296532E80}" destId="{ACAD540D-7E7C-4195-8E11-55AE3DB6B21E}" srcOrd="14" destOrd="0" presId="urn:microsoft.com/office/officeart/2005/8/layout/vList5"/>
    <dgm:cxn modelId="{4E313275-87DA-4F7E-974B-77F173940639}" type="presParOf" srcId="{ACAD540D-7E7C-4195-8E11-55AE3DB6B21E}" destId="{12ADAC58-9FA2-4BC9-A3B7-18163429B951}" srcOrd="0" destOrd="0" presId="urn:microsoft.com/office/officeart/2005/8/layout/vList5"/>
    <dgm:cxn modelId="{896F90E3-A77B-49C8-B473-DD75A615693E}" type="presParOf" srcId="{ACAD540D-7E7C-4195-8E11-55AE3DB6B21E}" destId="{CE32B6C6-E5B9-4B12-BFCF-ED8EF4330F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146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178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154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178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C6E5F86-3E4C-4A13-83FE-65451DDC34BD}" type="pres">
      <dgm:prSet presAssocID="{7D84DE95-998D-43FC-BEC1-3FE0AACCAAF6}" presName="descendantText" presStyleLbl="alignAccFollowNode1" presStyleIdx="0" presStyleCnt="4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C333D23-83DA-48F1-B0DB-2A6B0CF1A53C}" type="pres">
      <dgm:prSet presAssocID="{FFAEA5BC-4F22-4EF0-9088-33FB9E17E731}" presName="descendantText" presStyleLbl="alignAccFollowNode1" presStyleIdx="1" presStyleCnt="4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4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36AE76B-0E4E-4647-B38F-1DD61B24F2BA}" type="pres">
      <dgm:prSet presAssocID="{0F56AAEE-B006-481A-B252-7FE15544E3B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97C7BB06-5E95-4C4E-9B47-CBA00278B894}" type="presOf" srcId="{D0077432-FF36-4318-8FDD-DD52E90123DA}" destId="{7C6E5F86-3E4C-4A13-83FE-65451DDC34BD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1CAE7322-9BFB-49D3-87F1-2AD16ABA2DC2}" type="presOf" srcId="{FFAEA5BC-4F22-4EF0-9088-33FB9E17E731}" destId="{30F74F7E-8652-4922-876F-9A4F6EDB7D5D}" srcOrd="0" destOrd="0" presId="urn:microsoft.com/office/officeart/2005/8/layout/vList5"/>
    <dgm:cxn modelId="{3511E45C-B742-48B4-98A2-1047050372E0}" type="presOf" srcId="{7D84DE95-998D-43FC-BEC1-3FE0AACCAAF6}" destId="{AC8B52B7-BE7D-4B3B-9F8C-5FCF324812F6}" srcOrd="0" destOrd="0" presId="urn:microsoft.com/office/officeart/2005/8/layout/vList5"/>
    <dgm:cxn modelId="{D8C27812-4451-47E7-8E77-C67E9CBE63FA}" type="presOf" srcId="{0C9BD6B4-B632-4A30-A207-91C96BD67684}" destId="{88069CE0-78E4-4FD6-B168-A3A6C621C4E6}" srcOrd="0" destOrd="0" presId="urn:microsoft.com/office/officeart/2005/8/layout/vList5"/>
    <dgm:cxn modelId="{741B1F8C-1D37-4A0F-8395-70092BAE9500}" type="presOf" srcId="{57694EE6-232B-43C2-AF17-14E2CC8E29F2}" destId="{DC333D23-83DA-48F1-B0DB-2A6B0CF1A53C}" srcOrd="0" destOrd="0" presId="urn:microsoft.com/office/officeart/2005/8/layout/vList5"/>
    <dgm:cxn modelId="{0E9E177B-A80C-4476-AEA5-DBE009EAA571}" type="presOf" srcId="{0F56AAEE-B006-481A-B252-7FE15544E3B5}" destId="{FD3B3EF7-3501-45FE-9BEE-5AD204D7784A}" srcOrd="0" destOrd="0" presId="urn:microsoft.com/office/officeart/2005/8/layout/vList5"/>
    <dgm:cxn modelId="{F9064519-EF6C-416E-A512-9F69304187A9}" type="presOf" srcId="{F31ACAE4-7840-4CE6-B3E3-8FD61FF3756A}" destId="{40E61768-B804-410A-BA2B-8B6201051394}" srcOrd="0" destOrd="0" presId="urn:microsoft.com/office/officeart/2005/8/layout/vList5"/>
    <dgm:cxn modelId="{763A8025-D7E5-4F4A-A942-6BC2C52B2C4D}" type="presOf" srcId="{E84BE6CE-F5D1-49ED-8D7D-0A86257194D4}" destId="{B36AE76B-0E4E-4647-B38F-1DD61B24F2BA}" srcOrd="0" destOrd="0" presId="urn:microsoft.com/office/officeart/2005/8/layout/vList5"/>
    <dgm:cxn modelId="{EF21F1EE-BCF7-4AC5-B149-653508A35D90}" type="presOf" srcId="{CEA4BDDC-249D-46FD-B4FC-E56EF9EF2832}" destId="{90EEAE84-CEE8-4ABA-A32D-38A296532E80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9B77748-BB28-4A85-B55E-894117139F0D}" type="presParOf" srcId="{90EEAE84-CEE8-4ABA-A32D-38A296532E80}" destId="{2BC7D781-31E3-4294-BA2A-6C28C0C98009}" srcOrd="0" destOrd="0" presId="urn:microsoft.com/office/officeart/2005/8/layout/vList5"/>
    <dgm:cxn modelId="{6AC91155-4ED4-4B5A-B3D8-675BEAFD11FD}" type="presParOf" srcId="{2BC7D781-31E3-4294-BA2A-6C28C0C98009}" destId="{AC8B52B7-BE7D-4B3B-9F8C-5FCF324812F6}" srcOrd="0" destOrd="0" presId="urn:microsoft.com/office/officeart/2005/8/layout/vList5"/>
    <dgm:cxn modelId="{09ADF2CB-F2D3-4DE2-82B4-006D903C1FD3}" type="presParOf" srcId="{2BC7D781-31E3-4294-BA2A-6C28C0C98009}" destId="{7C6E5F86-3E4C-4A13-83FE-65451DDC34BD}" srcOrd="1" destOrd="0" presId="urn:microsoft.com/office/officeart/2005/8/layout/vList5"/>
    <dgm:cxn modelId="{95A461A2-86DA-411B-A761-72B181E0C695}" type="presParOf" srcId="{90EEAE84-CEE8-4ABA-A32D-38A296532E80}" destId="{8AA19180-40FD-48CC-A86A-5FAA7A34C3DC}" srcOrd="1" destOrd="0" presId="urn:microsoft.com/office/officeart/2005/8/layout/vList5"/>
    <dgm:cxn modelId="{52B9E4F0-586B-4C00-BAFD-597C5F3AEF48}" type="presParOf" srcId="{90EEAE84-CEE8-4ABA-A32D-38A296532E80}" destId="{C030B51E-C478-47C3-B96A-5A189B403A12}" srcOrd="2" destOrd="0" presId="urn:microsoft.com/office/officeart/2005/8/layout/vList5"/>
    <dgm:cxn modelId="{0891B36E-B1F4-4977-8F3C-ADEE33D11583}" type="presParOf" srcId="{C030B51E-C478-47C3-B96A-5A189B403A12}" destId="{30F74F7E-8652-4922-876F-9A4F6EDB7D5D}" srcOrd="0" destOrd="0" presId="urn:microsoft.com/office/officeart/2005/8/layout/vList5"/>
    <dgm:cxn modelId="{97F44E70-4A14-4A91-B2EF-642AA02B4B98}" type="presParOf" srcId="{C030B51E-C478-47C3-B96A-5A189B403A12}" destId="{DC333D23-83DA-48F1-B0DB-2A6B0CF1A53C}" srcOrd="1" destOrd="0" presId="urn:microsoft.com/office/officeart/2005/8/layout/vList5"/>
    <dgm:cxn modelId="{72995557-6156-4C39-B94E-6CB41B29BC75}" type="presParOf" srcId="{90EEAE84-CEE8-4ABA-A32D-38A296532E80}" destId="{137ADB32-C87B-4BD1-8A0C-014C59AB7281}" srcOrd="3" destOrd="0" presId="urn:microsoft.com/office/officeart/2005/8/layout/vList5"/>
    <dgm:cxn modelId="{6554F852-3CD3-43E8-B13D-B3375842AD9E}" type="presParOf" srcId="{90EEAE84-CEE8-4ABA-A32D-38A296532E80}" destId="{8DC7A2AE-2166-4515-8BF3-4A93A721ED8F}" srcOrd="4" destOrd="0" presId="urn:microsoft.com/office/officeart/2005/8/layout/vList5"/>
    <dgm:cxn modelId="{FE345BF9-9C6F-476B-98A4-47BADBE4848A}" type="presParOf" srcId="{8DC7A2AE-2166-4515-8BF3-4A93A721ED8F}" destId="{88069CE0-78E4-4FD6-B168-A3A6C621C4E6}" srcOrd="0" destOrd="0" presId="urn:microsoft.com/office/officeart/2005/8/layout/vList5"/>
    <dgm:cxn modelId="{2DE28549-F484-4F50-A793-0133E8462BE8}" type="presParOf" srcId="{8DC7A2AE-2166-4515-8BF3-4A93A721ED8F}" destId="{40E61768-B804-410A-BA2B-8B6201051394}" srcOrd="1" destOrd="0" presId="urn:microsoft.com/office/officeart/2005/8/layout/vList5"/>
    <dgm:cxn modelId="{90B7654E-69A8-445D-8D4D-9DFD96AA51DA}" type="presParOf" srcId="{90EEAE84-CEE8-4ABA-A32D-38A296532E80}" destId="{FFFC8E1C-3702-4C10-8321-19DC8D4144FD}" srcOrd="5" destOrd="0" presId="urn:microsoft.com/office/officeart/2005/8/layout/vList5"/>
    <dgm:cxn modelId="{06DAEA21-7024-4F4E-BC8F-F08032AB7C35}" type="presParOf" srcId="{90EEAE84-CEE8-4ABA-A32D-38A296532E80}" destId="{301A69A2-F417-4F37-841B-EEC3042C61A0}" srcOrd="6" destOrd="0" presId="urn:microsoft.com/office/officeart/2005/8/layout/vList5"/>
    <dgm:cxn modelId="{7133C82C-2881-4837-8D7C-F08BD4B2466C}" type="presParOf" srcId="{301A69A2-F417-4F37-841B-EEC3042C61A0}" destId="{FD3B3EF7-3501-45FE-9BEE-5AD204D7784A}" srcOrd="0" destOrd="0" presId="urn:microsoft.com/office/officeart/2005/8/layout/vList5"/>
    <dgm:cxn modelId="{9F222CF5-1922-43DE-9733-5A49C0F45A42}" type="presParOf" srcId="{301A69A2-F417-4F37-841B-EEC3042C61A0}" destId="{B36AE76B-0E4E-4647-B38F-1DD61B24F2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167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205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113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105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168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105</a:t>
          </a:r>
          <a:endParaRPr lang="es-MX" b="1" dirty="0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6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6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6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6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B44113-D941-4412-9D48-604510EC0CE8}" type="pres">
      <dgm:prSet presAssocID="{CAD139CD-CD05-4E36-B84B-800F66EEF532}" presName="descendantText" presStyleLbl="alignAccFollowNode1" presStyleIdx="4" presStyleCnt="6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F836B-024B-458D-BEB9-6617551AB024}" type="pres">
      <dgm:prSet presAssocID="{39BD2DF6-28F4-4FC5-8CC0-FA7F2F8B37B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D9A2083-C470-4553-8A6D-0A28A88C246F}" type="presOf" srcId="{4D3112DD-C62B-4368-8775-0919F4526A3C}" destId="{484F836B-024B-458D-BEB9-6617551AB024}" srcOrd="0" destOrd="0" presId="urn:microsoft.com/office/officeart/2005/8/layout/vList5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A6F67A08-93C1-418D-80E1-ED68528026EB}" type="presOf" srcId="{39BD2DF6-28F4-4FC5-8CC0-FA7F2F8B37B6}" destId="{C21F3743-7243-49A0-AAAB-8B62E5F98F76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A9FD0C0A-ACBF-4618-889E-39C8B1923EDA}" type="presOf" srcId="{0F56AAEE-B006-481A-B252-7FE15544E3B5}" destId="{FD3B3EF7-3501-45FE-9BEE-5AD204D7784A}" srcOrd="0" destOrd="0" presId="urn:microsoft.com/office/officeart/2005/8/layout/vList5"/>
    <dgm:cxn modelId="{EEBB5C38-AEC1-4823-83D6-9DC081D61C62}" type="presOf" srcId="{D0077432-FF36-4318-8FDD-DD52E90123DA}" destId="{7C6E5F86-3E4C-4A13-83FE-65451DDC34BD}" srcOrd="0" destOrd="0" presId="urn:microsoft.com/office/officeart/2005/8/layout/vList5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10948B6E-AD21-4C92-A349-5A6E42F843DE}" type="presOf" srcId="{57694EE6-232B-43C2-AF17-14E2CC8E29F2}" destId="{DC333D23-83DA-48F1-B0DB-2A6B0CF1A53C}" srcOrd="0" destOrd="0" presId="urn:microsoft.com/office/officeart/2005/8/layout/vList5"/>
    <dgm:cxn modelId="{F9C1B371-EEB4-4FE5-9946-FF495829AFE5}" type="presOf" srcId="{FFAEA5BC-4F22-4EF0-9088-33FB9E17E731}" destId="{30F74F7E-8652-4922-876F-9A4F6EDB7D5D}" srcOrd="0" destOrd="0" presId="urn:microsoft.com/office/officeart/2005/8/layout/vList5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66063E0A-7A6A-4164-A59B-1E40C136C5A0}" type="presOf" srcId="{D0304D43-E419-461A-A9A4-E85F4F478487}" destId="{C9B44113-D941-4412-9D48-604510EC0CE8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3522FABA-DBCB-41C4-A6D8-7E2320261FF0}" type="presOf" srcId="{0C9BD6B4-B632-4A30-A207-91C96BD67684}" destId="{88069CE0-78E4-4FD6-B168-A3A6C621C4E6}" srcOrd="0" destOrd="0" presId="urn:microsoft.com/office/officeart/2005/8/layout/vList5"/>
    <dgm:cxn modelId="{DFBA4B0D-F240-4375-B3E9-3682ABB1A1E9}" type="presOf" srcId="{E84BE6CE-F5D1-49ED-8D7D-0A86257194D4}" destId="{B36AE76B-0E4E-4647-B38F-1DD61B24F2BA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8EA8D05D-AB6D-4AD1-AC7E-DBE69E8FD915}" type="presOf" srcId="{CEA4BDDC-249D-46FD-B4FC-E56EF9EF2832}" destId="{90EEAE84-CEE8-4ABA-A32D-38A296532E80}" srcOrd="0" destOrd="0" presId="urn:microsoft.com/office/officeart/2005/8/layout/vList5"/>
    <dgm:cxn modelId="{5C309680-4495-472B-9252-4698E4D3522D}" type="presOf" srcId="{CAD139CD-CD05-4E36-B84B-800F66EEF532}" destId="{E76936F9-7CD7-41AA-BA4F-6CEA8B2E34C4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268BC065-8C4B-4402-976B-FD01E233315D}" type="presOf" srcId="{7D84DE95-998D-43FC-BEC1-3FE0AACCAAF6}" destId="{AC8B52B7-BE7D-4B3B-9F8C-5FCF324812F6}" srcOrd="0" destOrd="0" presId="urn:microsoft.com/office/officeart/2005/8/layout/vList5"/>
    <dgm:cxn modelId="{2C8872DF-F01D-4E74-A40B-3DD737D55A9D}" type="presOf" srcId="{F31ACAE4-7840-4CE6-B3E3-8FD61FF3756A}" destId="{40E61768-B804-410A-BA2B-8B6201051394}" srcOrd="0" destOrd="0" presId="urn:microsoft.com/office/officeart/2005/8/layout/vList5"/>
    <dgm:cxn modelId="{258065EF-9C5F-4982-AE32-3A177D7E3AF4}" type="presParOf" srcId="{90EEAE84-CEE8-4ABA-A32D-38A296532E80}" destId="{2BC7D781-31E3-4294-BA2A-6C28C0C98009}" srcOrd="0" destOrd="0" presId="urn:microsoft.com/office/officeart/2005/8/layout/vList5"/>
    <dgm:cxn modelId="{4B3FE30A-7089-481C-A449-2E51DE3F9273}" type="presParOf" srcId="{2BC7D781-31E3-4294-BA2A-6C28C0C98009}" destId="{AC8B52B7-BE7D-4B3B-9F8C-5FCF324812F6}" srcOrd="0" destOrd="0" presId="urn:microsoft.com/office/officeart/2005/8/layout/vList5"/>
    <dgm:cxn modelId="{43E58A78-3D79-4D8C-A35F-442FCF1E13B7}" type="presParOf" srcId="{2BC7D781-31E3-4294-BA2A-6C28C0C98009}" destId="{7C6E5F86-3E4C-4A13-83FE-65451DDC34BD}" srcOrd="1" destOrd="0" presId="urn:microsoft.com/office/officeart/2005/8/layout/vList5"/>
    <dgm:cxn modelId="{B60545FD-4EA0-4835-B293-98AA39400AC2}" type="presParOf" srcId="{90EEAE84-CEE8-4ABA-A32D-38A296532E80}" destId="{8AA19180-40FD-48CC-A86A-5FAA7A34C3DC}" srcOrd="1" destOrd="0" presId="urn:microsoft.com/office/officeart/2005/8/layout/vList5"/>
    <dgm:cxn modelId="{A62F1BAA-8295-44D0-AD5A-E82D824A8F79}" type="presParOf" srcId="{90EEAE84-CEE8-4ABA-A32D-38A296532E80}" destId="{C030B51E-C478-47C3-B96A-5A189B403A12}" srcOrd="2" destOrd="0" presId="urn:microsoft.com/office/officeart/2005/8/layout/vList5"/>
    <dgm:cxn modelId="{835003D7-8B67-40E3-8C6C-9CDC302525F4}" type="presParOf" srcId="{C030B51E-C478-47C3-B96A-5A189B403A12}" destId="{30F74F7E-8652-4922-876F-9A4F6EDB7D5D}" srcOrd="0" destOrd="0" presId="urn:microsoft.com/office/officeart/2005/8/layout/vList5"/>
    <dgm:cxn modelId="{3EAC25E9-CFEC-4214-9906-6F4A18AA0804}" type="presParOf" srcId="{C030B51E-C478-47C3-B96A-5A189B403A12}" destId="{DC333D23-83DA-48F1-B0DB-2A6B0CF1A53C}" srcOrd="1" destOrd="0" presId="urn:microsoft.com/office/officeart/2005/8/layout/vList5"/>
    <dgm:cxn modelId="{4E2371B3-4548-4670-96A0-4588BF6BDA76}" type="presParOf" srcId="{90EEAE84-CEE8-4ABA-A32D-38A296532E80}" destId="{137ADB32-C87B-4BD1-8A0C-014C59AB7281}" srcOrd="3" destOrd="0" presId="urn:microsoft.com/office/officeart/2005/8/layout/vList5"/>
    <dgm:cxn modelId="{0C5CC15E-A7D2-478B-85C2-715CC002BAEA}" type="presParOf" srcId="{90EEAE84-CEE8-4ABA-A32D-38A296532E80}" destId="{8DC7A2AE-2166-4515-8BF3-4A93A721ED8F}" srcOrd="4" destOrd="0" presId="urn:microsoft.com/office/officeart/2005/8/layout/vList5"/>
    <dgm:cxn modelId="{2CC02BE4-27AD-4608-898C-1E623C8925B1}" type="presParOf" srcId="{8DC7A2AE-2166-4515-8BF3-4A93A721ED8F}" destId="{88069CE0-78E4-4FD6-B168-A3A6C621C4E6}" srcOrd="0" destOrd="0" presId="urn:microsoft.com/office/officeart/2005/8/layout/vList5"/>
    <dgm:cxn modelId="{6B6E80B6-2B19-4BB7-97D8-C35896ED6065}" type="presParOf" srcId="{8DC7A2AE-2166-4515-8BF3-4A93A721ED8F}" destId="{40E61768-B804-410A-BA2B-8B6201051394}" srcOrd="1" destOrd="0" presId="urn:microsoft.com/office/officeart/2005/8/layout/vList5"/>
    <dgm:cxn modelId="{F1FCFD50-EDC6-491D-B858-6470809329E6}" type="presParOf" srcId="{90EEAE84-CEE8-4ABA-A32D-38A296532E80}" destId="{FFFC8E1C-3702-4C10-8321-19DC8D4144FD}" srcOrd="5" destOrd="0" presId="urn:microsoft.com/office/officeart/2005/8/layout/vList5"/>
    <dgm:cxn modelId="{185419F9-AFFA-4897-8ACE-743B3F29EF1D}" type="presParOf" srcId="{90EEAE84-CEE8-4ABA-A32D-38A296532E80}" destId="{301A69A2-F417-4F37-841B-EEC3042C61A0}" srcOrd="6" destOrd="0" presId="urn:microsoft.com/office/officeart/2005/8/layout/vList5"/>
    <dgm:cxn modelId="{68445F24-225C-4C59-A355-E893FD2FAA19}" type="presParOf" srcId="{301A69A2-F417-4F37-841B-EEC3042C61A0}" destId="{FD3B3EF7-3501-45FE-9BEE-5AD204D7784A}" srcOrd="0" destOrd="0" presId="urn:microsoft.com/office/officeart/2005/8/layout/vList5"/>
    <dgm:cxn modelId="{F61EFE70-DF8C-4A8E-8BC0-95D2A2D37E9E}" type="presParOf" srcId="{301A69A2-F417-4F37-841B-EEC3042C61A0}" destId="{B36AE76B-0E4E-4647-B38F-1DD61B24F2BA}" srcOrd="1" destOrd="0" presId="urn:microsoft.com/office/officeart/2005/8/layout/vList5"/>
    <dgm:cxn modelId="{12607D7A-5C9C-45FE-89FE-B8D0831E2D53}" type="presParOf" srcId="{90EEAE84-CEE8-4ABA-A32D-38A296532E80}" destId="{E3DA02E9-EBFD-4B69-BD0E-8C696BC3E7CF}" srcOrd="7" destOrd="0" presId="urn:microsoft.com/office/officeart/2005/8/layout/vList5"/>
    <dgm:cxn modelId="{07679E29-01AC-4F2B-BCD5-5548E37E7C5C}" type="presParOf" srcId="{90EEAE84-CEE8-4ABA-A32D-38A296532E80}" destId="{0B6E397C-59FD-44D5-9CD9-50689E9B99DD}" srcOrd="8" destOrd="0" presId="urn:microsoft.com/office/officeart/2005/8/layout/vList5"/>
    <dgm:cxn modelId="{49DF92FD-76B3-469E-9F9D-677DCEF664B0}" type="presParOf" srcId="{0B6E397C-59FD-44D5-9CD9-50689E9B99DD}" destId="{E76936F9-7CD7-41AA-BA4F-6CEA8B2E34C4}" srcOrd="0" destOrd="0" presId="urn:microsoft.com/office/officeart/2005/8/layout/vList5"/>
    <dgm:cxn modelId="{996DA0A2-38DC-4044-B163-B2A70F2BF17A}" type="presParOf" srcId="{0B6E397C-59FD-44D5-9CD9-50689E9B99DD}" destId="{C9B44113-D941-4412-9D48-604510EC0CE8}" srcOrd="1" destOrd="0" presId="urn:microsoft.com/office/officeart/2005/8/layout/vList5"/>
    <dgm:cxn modelId="{F6278E8D-B3F6-441B-B359-F4A25965D1E0}" type="presParOf" srcId="{90EEAE84-CEE8-4ABA-A32D-38A296532E80}" destId="{7EF726BD-2FF5-4D48-97EE-6EF5CEC49BD6}" srcOrd="9" destOrd="0" presId="urn:microsoft.com/office/officeart/2005/8/layout/vList5"/>
    <dgm:cxn modelId="{86880EA6-F867-475C-9A22-7A6E7FF87170}" type="presParOf" srcId="{90EEAE84-CEE8-4ABA-A32D-38A296532E80}" destId="{282C26FF-4337-4FB4-84C5-837BA51B3636}" srcOrd="10" destOrd="0" presId="urn:microsoft.com/office/officeart/2005/8/layout/vList5"/>
    <dgm:cxn modelId="{19861DB4-E862-4C35-B672-466BEF302451}" type="presParOf" srcId="{282C26FF-4337-4FB4-84C5-837BA51B3636}" destId="{C21F3743-7243-49A0-AAAB-8B62E5F98F76}" srcOrd="0" destOrd="0" presId="urn:microsoft.com/office/officeart/2005/8/layout/vList5"/>
    <dgm:cxn modelId="{1F8E9256-A497-4459-AA6D-3F6AD556FAE1}" type="presParOf" srcId="{282C26FF-4337-4FB4-84C5-837BA51B3636}" destId="{484F836B-024B-458D-BEB9-6617551AB0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169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121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153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133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4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4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4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36AE76B-0E4E-4647-B38F-1DD61B24F2BA}" type="pres">
      <dgm:prSet presAssocID="{0F56AAEE-B006-481A-B252-7FE15544E3B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9380C2A-8643-4E0A-A541-5E72B7475662}" type="presOf" srcId="{0F56AAEE-B006-481A-B252-7FE15544E3B5}" destId="{FD3B3EF7-3501-45FE-9BEE-5AD204D7784A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A180B39B-B4BF-4387-8202-FBCBAE66A10D}" type="presOf" srcId="{F31ACAE4-7840-4CE6-B3E3-8FD61FF3756A}" destId="{40E61768-B804-410A-BA2B-8B6201051394}" srcOrd="0" destOrd="0" presId="urn:microsoft.com/office/officeart/2005/8/layout/vList5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C6E34B46-821F-4442-981B-46C6E8957A55}" type="presOf" srcId="{D0077432-FF36-4318-8FDD-DD52E90123DA}" destId="{7C6E5F86-3E4C-4A13-83FE-65451DDC34BD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05641F16-55ED-4A11-885B-FEDC3ACA9E1C}" type="presOf" srcId="{CEA4BDDC-249D-46FD-B4FC-E56EF9EF2832}" destId="{90EEAE84-CEE8-4ABA-A32D-38A296532E80}" srcOrd="0" destOrd="0" presId="urn:microsoft.com/office/officeart/2005/8/layout/vList5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3B76DDD5-E954-4F78-9343-90B1A5FAEF32}" type="presOf" srcId="{57694EE6-232B-43C2-AF17-14E2CC8E29F2}" destId="{DC333D23-83DA-48F1-B0DB-2A6B0CF1A53C}" srcOrd="0" destOrd="0" presId="urn:microsoft.com/office/officeart/2005/8/layout/vList5"/>
    <dgm:cxn modelId="{29D23D47-7655-4E92-B8DA-49A6AA73B084}" type="presOf" srcId="{0C9BD6B4-B632-4A30-A207-91C96BD67684}" destId="{88069CE0-78E4-4FD6-B168-A3A6C621C4E6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A125C845-D5DE-418D-A1B6-DFBAF649590D}" type="presOf" srcId="{E84BE6CE-F5D1-49ED-8D7D-0A86257194D4}" destId="{B36AE76B-0E4E-4647-B38F-1DD61B24F2BA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EF776EEA-B9F8-4BB5-989D-619C7E12749C}" type="presOf" srcId="{FFAEA5BC-4F22-4EF0-9088-33FB9E17E731}" destId="{30F74F7E-8652-4922-876F-9A4F6EDB7D5D}" srcOrd="0" destOrd="0" presId="urn:microsoft.com/office/officeart/2005/8/layout/vList5"/>
    <dgm:cxn modelId="{F6943465-B46B-4550-8A41-518DB264787C}" type="presOf" srcId="{7D84DE95-998D-43FC-BEC1-3FE0AACCAAF6}" destId="{AC8B52B7-BE7D-4B3B-9F8C-5FCF324812F6}" srcOrd="0" destOrd="0" presId="urn:microsoft.com/office/officeart/2005/8/layout/vList5"/>
    <dgm:cxn modelId="{92FEBAA6-AEDC-428C-9493-0A938175A258}" type="presParOf" srcId="{90EEAE84-CEE8-4ABA-A32D-38A296532E80}" destId="{2BC7D781-31E3-4294-BA2A-6C28C0C98009}" srcOrd="0" destOrd="0" presId="urn:microsoft.com/office/officeart/2005/8/layout/vList5"/>
    <dgm:cxn modelId="{DB6FCB47-2999-4FB5-AEE2-2A8833408296}" type="presParOf" srcId="{2BC7D781-31E3-4294-BA2A-6C28C0C98009}" destId="{AC8B52B7-BE7D-4B3B-9F8C-5FCF324812F6}" srcOrd="0" destOrd="0" presId="urn:microsoft.com/office/officeart/2005/8/layout/vList5"/>
    <dgm:cxn modelId="{0AA2B835-2E90-477D-8E9C-08878A6A389A}" type="presParOf" srcId="{2BC7D781-31E3-4294-BA2A-6C28C0C98009}" destId="{7C6E5F86-3E4C-4A13-83FE-65451DDC34BD}" srcOrd="1" destOrd="0" presId="urn:microsoft.com/office/officeart/2005/8/layout/vList5"/>
    <dgm:cxn modelId="{12E25685-332A-48C8-B06B-8EF37192473D}" type="presParOf" srcId="{90EEAE84-CEE8-4ABA-A32D-38A296532E80}" destId="{8AA19180-40FD-48CC-A86A-5FAA7A34C3DC}" srcOrd="1" destOrd="0" presId="urn:microsoft.com/office/officeart/2005/8/layout/vList5"/>
    <dgm:cxn modelId="{098EEF20-4911-431D-9223-17814458EB6E}" type="presParOf" srcId="{90EEAE84-CEE8-4ABA-A32D-38A296532E80}" destId="{C030B51E-C478-47C3-B96A-5A189B403A12}" srcOrd="2" destOrd="0" presId="urn:microsoft.com/office/officeart/2005/8/layout/vList5"/>
    <dgm:cxn modelId="{410BCA07-B1A9-4C15-AACC-0869508E25EE}" type="presParOf" srcId="{C030B51E-C478-47C3-B96A-5A189B403A12}" destId="{30F74F7E-8652-4922-876F-9A4F6EDB7D5D}" srcOrd="0" destOrd="0" presId="urn:microsoft.com/office/officeart/2005/8/layout/vList5"/>
    <dgm:cxn modelId="{058662A9-C0A4-4B4A-A2AC-0E1332D7F12A}" type="presParOf" srcId="{C030B51E-C478-47C3-B96A-5A189B403A12}" destId="{DC333D23-83DA-48F1-B0DB-2A6B0CF1A53C}" srcOrd="1" destOrd="0" presId="urn:microsoft.com/office/officeart/2005/8/layout/vList5"/>
    <dgm:cxn modelId="{7175DDC9-C3B7-4033-90B0-3CE20879DF13}" type="presParOf" srcId="{90EEAE84-CEE8-4ABA-A32D-38A296532E80}" destId="{137ADB32-C87B-4BD1-8A0C-014C59AB7281}" srcOrd="3" destOrd="0" presId="urn:microsoft.com/office/officeart/2005/8/layout/vList5"/>
    <dgm:cxn modelId="{32FF6D3B-3269-411D-B828-3E0D867308A4}" type="presParOf" srcId="{90EEAE84-CEE8-4ABA-A32D-38A296532E80}" destId="{8DC7A2AE-2166-4515-8BF3-4A93A721ED8F}" srcOrd="4" destOrd="0" presId="urn:microsoft.com/office/officeart/2005/8/layout/vList5"/>
    <dgm:cxn modelId="{B4B19520-B757-46D0-810E-EE742572E637}" type="presParOf" srcId="{8DC7A2AE-2166-4515-8BF3-4A93A721ED8F}" destId="{88069CE0-78E4-4FD6-B168-A3A6C621C4E6}" srcOrd="0" destOrd="0" presId="urn:microsoft.com/office/officeart/2005/8/layout/vList5"/>
    <dgm:cxn modelId="{17F9694D-F556-4584-8859-A0967912800A}" type="presParOf" srcId="{8DC7A2AE-2166-4515-8BF3-4A93A721ED8F}" destId="{40E61768-B804-410A-BA2B-8B6201051394}" srcOrd="1" destOrd="0" presId="urn:microsoft.com/office/officeart/2005/8/layout/vList5"/>
    <dgm:cxn modelId="{73D7420E-0595-40F4-9321-62C336DE7734}" type="presParOf" srcId="{90EEAE84-CEE8-4ABA-A32D-38A296532E80}" destId="{FFFC8E1C-3702-4C10-8321-19DC8D4144FD}" srcOrd="5" destOrd="0" presId="urn:microsoft.com/office/officeart/2005/8/layout/vList5"/>
    <dgm:cxn modelId="{EB3528E3-6A36-4B9F-B550-428ED711E5B3}" type="presParOf" srcId="{90EEAE84-CEE8-4ABA-A32D-38A296532E80}" destId="{301A69A2-F417-4F37-841B-EEC3042C61A0}" srcOrd="6" destOrd="0" presId="urn:microsoft.com/office/officeart/2005/8/layout/vList5"/>
    <dgm:cxn modelId="{CE3A7703-14BE-44BC-9E6C-76F2004A5B56}" type="presParOf" srcId="{301A69A2-F417-4F37-841B-EEC3042C61A0}" destId="{FD3B3EF7-3501-45FE-9BEE-5AD204D7784A}" srcOrd="0" destOrd="0" presId="urn:microsoft.com/office/officeart/2005/8/layout/vList5"/>
    <dgm:cxn modelId="{BFC97721-2494-46F4-A4B6-2B0E469FAB6E}" type="presParOf" srcId="{301A69A2-F417-4F37-841B-EEC3042C61A0}" destId="{B36AE76B-0E4E-4647-B38F-1DD61B24F2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194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77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63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3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3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F157F1-C760-44CF-96B1-F1DBB84C808E}" type="presOf" srcId="{7D84DE95-998D-43FC-BEC1-3FE0AACCAAF6}" destId="{AC8B52B7-BE7D-4B3B-9F8C-5FCF324812F6}" srcOrd="0" destOrd="0" presId="urn:microsoft.com/office/officeart/2005/8/layout/vList5"/>
    <dgm:cxn modelId="{869261EF-CBFF-4C95-B7AC-BF3DA7033E89}" type="presOf" srcId="{CEA4BDDC-249D-46FD-B4FC-E56EF9EF2832}" destId="{90EEAE84-CEE8-4ABA-A32D-38A296532E80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74BC7D92-C339-4711-83FE-59332C954EAF}" type="presOf" srcId="{0C9BD6B4-B632-4A30-A207-91C96BD67684}" destId="{88069CE0-78E4-4FD6-B168-A3A6C621C4E6}" srcOrd="0" destOrd="0" presId="urn:microsoft.com/office/officeart/2005/8/layout/vList5"/>
    <dgm:cxn modelId="{5B0B947B-AB40-413B-A335-5DFF9F031F9A}" type="presOf" srcId="{D0077432-FF36-4318-8FDD-DD52E90123DA}" destId="{7C6E5F86-3E4C-4A13-83FE-65451DDC34BD}" srcOrd="0" destOrd="0" presId="urn:microsoft.com/office/officeart/2005/8/layout/vList5"/>
    <dgm:cxn modelId="{02E2FBDB-BDAE-4A91-B9A1-67A97574C577}" type="presOf" srcId="{57694EE6-232B-43C2-AF17-14E2CC8E29F2}" destId="{DC333D23-83DA-48F1-B0DB-2A6B0CF1A53C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DDBFD55F-7487-4B18-8220-6415E225B699}" type="presOf" srcId="{F31ACAE4-7840-4CE6-B3E3-8FD61FF3756A}" destId="{40E61768-B804-410A-BA2B-8B6201051394}" srcOrd="0" destOrd="0" presId="urn:microsoft.com/office/officeart/2005/8/layout/vList5"/>
    <dgm:cxn modelId="{E378BA14-6B02-4BBD-8E22-5477AF2D71A1}" type="presOf" srcId="{FFAEA5BC-4F22-4EF0-9088-33FB9E17E731}" destId="{30F74F7E-8652-4922-876F-9A4F6EDB7D5D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0E77C537-9E88-4751-9714-006F8DEB813F}" type="presParOf" srcId="{90EEAE84-CEE8-4ABA-A32D-38A296532E80}" destId="{2BC7D781-31E3-4294-BA2A-6C28C0C98009}" srcOrd="0" destOrd="0" presId="urn:microsoft.com/office/officeart/2005/8/layout/vList5"/>
    <dgm:cxn modelId="{9B390D07-C97A-46CC-900A-8BCF6836372C}" type="presParOf" srcId="{2BC7D781-31E3-4294-BA2A-6C28C0C98009}" destId="{AC8B52B7-BE7D-4B3B-9F8C-5FCF324812F6}" srcOrd="0" destOrd="0" presId="urn:microsoft.com/office/officeart/2005/8/layout/vList5"/>
    <dgm:cxn modelId="{77D846D2-1F4B-4155-AFA5-2CB89D9C3E2B}" type="presParOf" srcId="{2BC7D781-31E3-4294-BA2A-6C28C0C98009}" destId="{7C6E5F86-3E4C-4A13-83FE-65451DDC34BD}" srcOrd="1" destOrd="0" presId="urn:microsoft.com/office/officeart/2005/8/layout/vList5"/>
    <dgm:cxn modelId="{5C8ED619-72A4-472C-94B7-A9AAEE8E25E3}" type="presParOf" srcId="{90EEAE84-CEE8-4ABA-A32D-38A296532E80}" destId="{8AA19180-40FD-48CC-A86A-5FAA7A34C3DC}" srcOrd="1" destOrd="0" presId="urn:microsoft.com/office/officeart/2005/8/layout/vList5"/>
    <dgm:cxn modelId="{D80D8953-00BD-41A2-B13A-C7791EF0390D}" type="presParOf" srcId="{90EEAE84-CEE8-4ABA-A32D-38A296532E80}" destId="{C030B51E-C478-47C3-B96A-5A189B403A12}" srcOrd="2" destOrd="0" presId="urn:microsoft.com/office/officeart/2005/8/layout/vList5"/>
    <dgm:cxn modelId="{1D61C422-527C-4F1C-83AA-467D0089BF67}" type="presParOf" srcId="{C030B51E-C478-47C3-B96A-5A189B403A12}" destId="{30F74F7E-8652-4922-876F-9A4F6EDB7D5D}" srcOrd="0" destOrd="0" presId="urn:microsoft.com/office/officeart/2005/8/layout/vList5"/>
    <dgm:cxn modelId="{E28E27C6-32F6-4D55-A64A-D07500D07C1E}" type="presParOf" srcId="{C030B51E-C478-47C3-B96A-5A189B403A12}" destId="{DC333D23-83DA-48F1-B0DB-2A6B0CF1A53C}" srcOrd="1" destOrd="0" presId="urn:microsoft.com/office/officeart/2005/8/layout/vList5"/>
    <dgm:cxn modelId="{A54FFEFF-3529-48A6-859A-65B9C3B6DF4D}" type="presParOf" srcId="{90EEAE84-CEE8-4ABA-A32D-38A296532E80}" destId="{137ADB32-C87B-4BD1-8A0C-014C59AB7281}" srcOrd="3" destOrd="0" presId="urn:microsoft.com/office/officeart/2005/8/layout/vList5"/>
    <dgm:cxn modelId="{083771E3-68E7-4B62-BE68-4C82399CFD78}" type="presParOf" srcId="{90EEAE84-CEE8-4ABA-A32D-38A296532E80}" destId="{8DC7A2AE-2166-4515-8BF3-4A93A721ED8F}" srcOrd="4" destOrd="0" presId="urn:microsoft.com/office/officeart/2005/8/layout/vList5"/>
    <dgm:cxn modelId="{15778832-0ECA-4F7F-A015-11B39D9D85D7}" type="presParOf" srcId="{8DC7A2AE-2166-4515-8BF3-4A93A721ED8F}" destId="{88069CE0-78E4-4FD6-B168-A3A6C621C4E6}" srcOrd="0" destOrd="0" presId="urn:microsoft.com/office/officeart/2005/8/layout/vList5"/>
    <dgm:cxn modelId="{85B0B23E-5648-4FF3-9AB6-76E3C1970F84}" type="presParOf" srcId="{8DC7A2AE-2166-4515-8BF3-4A93A721ED8F}" destId="{40E61768-B804-410A-BA2B-8B62010513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151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83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84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148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150</a:t>
          </a:r>
          <a:endParaRPr lang="es-MX" b="1" dirty="0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C6E5F86-3E4C-4A13-83FE-65451DDC34BD}" type="pres">
      <dgm:prSet presAssocID="{7D84DE95-998D-43FC-BEC1-3FE0AACCAAF6}" presName="descendantText" presStyleLbl="alignAccFollowNode1" presStyleIdx="0" presStyleCnt="5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C333D23-83DA-48F1-B0DB-2A6B0CF1A53C}" type="pres">
      <dgm:prSet presAssocID="{FFAEA5BC-4F22-4EF0-9088-33FB9E17E731}" presName="descendantText" presStyleLbl="alignAccFollowNode1" presStyleIdx="1" presStyleCnt="5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5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36AE76B-0E4E-4647-B38F-1DD61B24F2BA}" type="pres">
      <dgm:prSet presAssocID="{0F56AAEE-B006-481A-B252-7FE15544E3B5}" presName="descendantText" presStyleLbl="alignAccFollowNode1" presStyleIdx="3" presStyleCnt="5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9B44113-D941-4412-9D48-604510EC0CE8}" type="pres">
      <dgm:prSet presAssocID="{CAD139CD-CD05-4E36-B84B-800F66EEF53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580006A-69B6-4857-80D3-FFF08811C4A7}" type="presOf" srcId="{D0077432-FF36-4318-8FDD-DD52E90123DA}" destId="{7C6E5F86-3E4C-4A13-83FE-65451DDC34BD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A85164BE-3F90-451E-95BF-74F6D35A54D1}" type="presOf" srcId="{0C9BD6B4-B632-4A30-A207-91C96BD67684}" destId="{88069CE0-78E4-4FD6-B168-A3A6C621C4E6}" srcOrd="0" destOrd="0" presId="urn:microsoft.com/office/officeart/2005/8/layout/vList5"/>
    <dgm:cxn modelId="{39A323A6-E536-46CC-88F9-3D1FD6B645C8}" type="presOf" srcId="{F31ACAE4-7840-4CE6-B3E3-8FD61FF3756A}" destId="{40E61768-B804-410A-BA2B-8B6201051394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A1FE1158-64D8-4703-B8BB-BAD11450B54A}" type="presOf" srcId="{57694EE6-232B-43C2-AF17-14E2CC8E29F2}" destId="{DC333D23-83DA-48F1-B0DB-2A6B0CF1A53C}" srcOrd="0" destOrd="0" presId="urn:microsoft.com/office/officeart/2005/8/layout/vList5"/>
    <dgm:cxn modelId="{300B6A2B-D548-410D-9398-287A8463CB05}" type="presOf" srcId="{7D84DE95-998D-43FC-BEC1-3FE0AACCAAF6}" destId="{AC8B52B7-BE7D-4B3B-9F8C-5FCF324812F6}" srcOrd="0" destOrd="0" presId="urn:microsoft.com/office/officeart/2005/8/layout/vList5"/>
    <dgm:cxn modelId="{98B32025-29DB-4BA6-B9D1-E224DBE78BE6}" type="presOf" srcId="{0F56AAEE-B006-481A-B252-7FE15544E3B5}" destId="{FD3B3EF7-3501-45FE-9BEE-5AD204D7784A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DF2EC855-6ACF-43EA-BE48-37F5BCEDAC44}" type="presOf" srcId="{D0304D43-E419-461A-A9A4-E85F4F478487}" destId="{C9B44113-D941-4412-9D48-604510EC0CE8}" srcOrd="0" destOrd="0" presId="urn:microsoft.com/office/officeart/2005/8/layout/vList5"/>
    <dgm:cxn modelId="{B17554E2-250E-4074-A741-4F479D2F5EF5}" type="presOf" srcId="{CEA4BDDC-249D-46FD-B4FC-E56EF9EF2832}" destId="{90EEAE84-CEE8-4ABA-A32D-38A296532E80}" srcOrd="0" destOrd="0" presId="urn:microsoft.com/office/officeart/2005/8/layout/vList5"/>
    <dgm:cxn modelId="{7E2530D9-45CB-440C-97D0-426A905DBE09}" type="presOf" srcId="{E84BE6CE-F5D1-49ED-8D7D-0A86257194D4}" destId="{B36AE76B-0E4E-4647-B38F-1DD61B24F2BA}" srcOrd="0" destOrd="0" presId="urn:microsoft.com/office/officeart/2005/8/layout/vList5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D2EF19B0-9A62-451F-8AE5-0AC62B8F6918}" type="presOf" srcId="{CAD139CD-CD05-4E36-B84B-800F66EEF532}" destId="{E76936F9-7CD7-41AA-BA4F-6CEA8B2E34C4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43E20CBE-D3CD-4999-B75E-01D065904AAA}" type="presOf" srcId="{FFAEA5BC-4F22-4EF0-9088-33FB9E17E731}" destId="{30F74F7E-8652-4922-876F-9A4F6EDB7D5D}" srcOrd="0" destOrd="0" presId="urn:microsoft.com/office/officeart/2005/8/layout/vList5"/>
    <dgm:cxn modelId="{77938F3E-B712-4395-95F3-4889F0F4D4C7}" type="presParOf" srcId="{90EEAE84-CEE8-4ABA-A32D-38A296532E80}" destId="{2BC7D781-31E3-4294-BA2A-6C28C0C98009}" srcOrd="0" destOrd="0" presId="urn:microsoft.com/office/officeart/2005/8/layout/vList5"/>
    <dgm:cxn modelId="{E035CBFC-4185-49D2-9FBC-A8FDCC2CC3D4}" type="presParOf" srcId="{2BC7D781-31E3-4294-BA2A-6C28C0C98009}" destId="{AC8B52B7-BE7D-4B3B-9F8C-5FCF324812F6}" srcOrd="0" destOrd="0" presId="urn:microsoft.com/office/officeart/2005/8/layout/vList5"/>
    <dgm:cxn modelId="{7D575098-9CF4-43EC-BF46-614AA97B071A}" type="presParOf" srcId="{2BC7D781-31E3-4294-BA2A-6C28C0C98009}" destId="{7C6E5F86-3E4C-4A13-83FE-65451DDC34BD}" srcOrd="1" destOrd="0" presId="urn:microsoft.com/office/officeart/2005/8/layout/vList5"/>
    <dgm:cxn modelId="{EE344130-C732-4C1A-BDE2-768E9E9F5F85}" type="presParOf" srcId="{90EEAE84-CEE8-4ABA-A32D-38A296532E80}" destId="{8AA19180-40FD-48CC-A86A-5FAA7A34C3DC}" srcOrd="1" destOrd="0" presId="urn:microsoft.com/office/officeart/2005/8/layout/vList5"/>
    <dgm:cxn modelId="{72F6B170-4498-41B3-B40D-1067ED3DDED8}" type="presParOf" srcId="{90EEAE84-CEE8-4ABA-A32D-38A296532E80}" destId="{C030B51E-C478-47C3-B96A-5A189B403A12}" srcOrd="2" destOrd="0" presId="urn:microsoft.com/office/officeart/2005/8/layout/vList5"/>
    <dgm:cxn modelId="{231E0F6D-B017-4779-AA19-697D7A05CA5B}" type="presParOf" srcId="{C030B51E-C478-47C3-B96A-5A189B403A12}" destId="{30F74F7E-8652-4922-876F-9A4F6EDB7D5D}" srcOrd="0" destOrd="0" presId="urn:microsoft.com/office/officeart/2005/8/layout/vList5"/>
    <dgm:cxn modelId="{1309F995-132A-4557-8923-2E70A5F31683}" type="presParOf" srcId="{C030B51E-C478-47C3-B96A-5A189B403A12}" destId="{DC333D23-83DA-48F1-B0DB-2A6B0CF1A53C}" srcOrd="1" destOrd="0" presId="urn:microsoft.com/office/officeart/2005/8/layout/vList5"/>
    <dgm:cxn modelId="{C3D2E9BC-3067-4BC0-8585-D578572EA609}" type="presParOf" srcId="{90EEAE84-CEE8-4ABA-A32D-38A296532E80}" destId="{137ADB32-C87B-4BD1-8A0C-014C59AB7281}" srcOrd="3" destOrd="0" presId="urn:microsoft.com/office/officeart/2005/8/layout/vList5"/>
    <dgm:cxn modelId="{833D0CE8-28A3-4774-B5AF-9D3DEBDE087F}" type="presParOf" srcId="{90EEAE84-CEE8-4ABA-A32D-38A296532E80}" destId="{8DC7A2AE-2166-4515-8BF3-4A93A721ED8F}" srcOrd="4" destOrd="0" presId="urn:microsoft.com/office/officeart/2005/8/layout/vList5"/>
    <dgm:cxn modelId="{8701BE6D-652A-403E-921C-A62DF4675706}" type="presParOf" srcId="{8DC7A2AE-2166-4515-8BF3-4A93A721ED8F}" destId="{88069CE0-78E4-4FD6-B168-A3A6C621C4E6}" srcOrd="0" destOrd="0" presId="urn:microsoft.com/office/officeart/2005/8/layout/vList5"/>
    <dgm:cxn modelId="{FEB41213-564A-4BA1-973F-EA09510B96D8}" type="presParOf" srcId="{8DC7A2AE-2166-4515-8BF3-4A93A721ED8F}" destId="{40E61768-B804-410A-BA2B-8B6201051394}" srcOrd="1" destOrd="0" presId="urn:microsoft.com/office/officeart/2005/8/layout/vList5"/>
    <dgm:cxn modelId="{78FF6C76-D6D0-48F0-BEA4-33F77FC9DA2A}" type="presParOf" srcId="{90EEAE84-CEE8-4ABA-A32D-38A296532E80}" destId="{FFFC8E1C-3702-4C10-8321-19DC8D4144FD}" srcOrd="5" destOrd="0" presId="urn:microsoft.com/office/officeart/2005/8/layout/vList5"/>
    <dgm:cxn modelId="{41EBD2EB-AD00-49B1-8ABE-BC3E374A46DC}" type="presParOf" srcId="{90EEAE84-CEE8-4ABA-A32D-38A296532E80}" destId="{301A69A2-F417-4F37-841B-EEC3042C61A0}" srcOrd="6" destOrd="0" presId="urn:microsoft.com/office/officeart/2005/8/layout/vList5"/>
    <dgm:cxn modelId="{15A394EF-49AF-4911-9519-2A4C8DA3297B}" type="presParOf" srcId="{301A69A2-F417-4F37-841B-EEC3042C61A0}" destId="{FD3B3EF7-3501-45FE-9BEE-5AD204D7784A}" srcOrd="0" destOrd="0" presId="urn:microsoft.com/office/officeart/2005/8/layout/vList5"/>
    <dgm:cxn modelId="{8B721F34-AE40-44F2-99D2-1DC1D60E2688}" type="presParOf" srcId="{301A69A2-F417-4F37-841B-EEC3042C61A0}" destId="{B36AE76B-0E4E-4647-B38F-1DD61B24F2BA}" srcOrd="1" destOrd="0" presId="urn:microsoft.com/office/officeart/2005/8/layout/vList5"/>
    <dgm:cxn modelId="{E1C6CBD1-0FD4-45B3-B8D3-E68284A12945}" type="presParOf" srcId="{90EEAE84-CEE8-4ABA-A32D-38A296532E80}" destId="{E3DA02E9-EBFD-4B69-BD0E-8C696BC3E7CF}" srcOrd="7" destOrd="0" presId="urn:microsoft.com/office/officeart/2005/8/layout/vList5"/>
    <dgm:cxn modelId="{4F716838-F1E0-49F2-8752-D1DB6ACC29EE}" type="presParOf" srcId="{90EEAE84-CEE8-4ABA-A32D-38A296532E80}" destId="{0B6E397C-59FD-44D5-9CD9-50689E9B99DD}" srcOrd="8" destOrd="0" presId="urn:microsoft.com/office/officeart/2005/8/layout/vList5"/>
    <dgm:cxn modelId="{45D279C9-BF0E-477B-A323-65A99C8171F8}" type="presParOf" srcId="{0B6E397C-59FD-44D5-9CD9-50689E9B99DD}" destId="{E76936F9-7CD7-41AA-BA4F-6CEA8B2E34C4}" srcOrd="0" destOrd="0" presId="urn:microsoft.com/office/officeart/2005/8/layout/vList5"/>
    <dgm:cxn modelId="{F501978D-0D96-4029-9DAC-6A77A31601E9}" type="presParOf" srcId="{0B6E397C-59FD-44D5-9CD9-50689E9B99DD}" destId="{C9B44113-D941-4412-9D48-604510EC0C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177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368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145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145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144</a:t>
          </a:r>
          <a:endParaRPr lang="es-MX" b="1" dirty="0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146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971E5778-C304-4D2C-8D26-DFD58B1247DD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78</a:t>
          </a:r>
          <a:endParaRPr lang="es-MX" b="1" dirty="0">
            <a:solidFill>
              <a:schemeClr val="tx1"/>
            </a:solidFill>
          </a:endParaRPr>
        </a:p>
      </dgm:t>
    </dgm:pt>
    <dgm:pt modelId="{9ECB82F1-78AE-4275-8FE1-807E2EE32A0E}" type="parTrans" cxnId="{337C6837-718A-4DAA-977D-A3C4466190FE}">
      <dgm:prSet/>
      <dgm:spPr/>
      <dgm:t>
        <a:bodyPr/>
        <a:lstStyle/>
        <a:p>
          <a:endParaRPr lang="es-MX"/>
        </a:p>
      </dgm:t>
    </dgm:pt>
    <dgm:pt modelId="{D23BBA52-D514-467E-AC6F-FF4F5C3CFE87}" type="sibTrans" cxnId="{337C6837-718A-4DAA-977D-A3C4466190FE}">
      <dgm:prSet/>
      <dgm:spPr/>
      <dgm:t>
        <a:bodyPr/>
        <a:lstStyle/>
        <a:p>
          <a:endParaRPr lang="es-MX"/>
        </a:p>
      </dgm:t>
    </dgm:pt>
    <dgm:pt modelId="{29BE6845-C911-4447-8C24-C84A0CDE1D9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105</a:t>
          </a:r>
          <a:endParaRPr lang="es-MX" b="1" dirty="0">
            <a:solidFill>
              <a:schemeClr val="tx1"/>
            </a:solidFill>
          </a:endParaRPr>
        </a:p>
      </dgm:t>
    </dgm:pt>
    <dgm:pt modelId="{9E84D0DA-5EA4-4F56-8056-9487013127B2}" type="parTrans" cxnId="{C4D9CFF6-525B-47A6-AAE2-4100BF2F8023}">
      <dgm:prSet/>
      <dgm:spPr/>
      <dgm:t>
        <a:bodyPr/>
        <a:lstStyle/>
        <a:p>
          <a:endParaRPr lang="es-MX"/>
        </a:p>
      </dgm:t>
    </dgm:pt>
    <dgm:pt modelId="{81921842-AA68-47F5-BDA6-5B5A8336C6E3}" type="sibTrans" cxnId="{C4D9CFF6-525B-47A6-AAE2-4100BF2F8023}">
      <dgm:prSet/>
      <dgm:spPr/>
      <dgm:t>
        <a:bodyPr/>
        <a:lstStyle/>
        <a:p>
          <a:endParaRPr lang="es-MX"/>
        </a:p>
      </dgm:t>
    </dgm:pt>
    <dgm:pt modelId="{995D84D7-9B03-4D28-867B-A915AF72F1AE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95</a:t>
          </a:r>
          <a:endParaRPr lang="es-MX" b="1" dirty="0">
            <a:solidFill>
              <a:schemeClr val="tx1"/>
            </a:solidFill>
          </a:endParaRPr>
        </a:p>
      </dgm:t>
    </dgm:pt>
    <dgm:pt modelId="{472F0FF6-361A-4897-BFF6-ADB29F35F815}" type="parTrans" cxnId="{7BEF2B53-D2F0-4FE8-99BA-6259D0AFF557}">
      <dgm:prSet/>
      <dgm:spPr/>
      <dgm:t>
        <a:bodyPr/>
        <a:lstStyle/>
        <a:p>
          <a:endParaRPr lang="es-MX"/>
        </a:p>
      </dgm:t>
    </dgm:pt>
    <dgm:pt modelId="{2A75D6F4-01A7-4FD8-AFC7-0AFEBFFD4DC8}" type="sibTrans" cxnId="{7BEF2B53-D2F0-4FE8-99BA-6259D0AFF557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60A0909C-9EBC-4EBF-BFA6-2204C20E0CA8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Sala 7</a:t>
          </a:r>
          <a:endParaRPr lang="es-MX" dirty="0">
            <a:solidFill>
              <a:schemeClr val="tx1"/>
            </a:solidFill>
          </a:endParaRPr>
        </a:p>
      </dgm:t>
    </dgm:pt>
    <dgm:pt modelId="{CF19E376-89E5-4CCB-9ACB-474E68EE87DD}" type="parTrans" cxnId="{047EB3CF-8B9C-4A56-89BA-909A6A610D28}">
      <dgm:prSet/>
      <dgm:spPr/>
      <dgm:t>
        <a:bodyPr/>
        <a:lstStyle/>
        <a:p>
          <a:endParaRPr lang="es-MX"/>
        </a:p>
      </dgm:t>
    </dgm:pt>
    <dgm:pt modelId="{8D53B477-9E13-46D3-8C14-374159BCDF2F}" type="sibTrans" cxnId="{047EB3CF-8B9C-4A56-89BA-909A6A610D28}">
      <dgm:prSet/>
      <dgm:spPr/>
      <dgm:t>
        <a:bodyPr/>
        <a:lstStyle/>
        <a:p>
          <a:endParaRPr lang="es-MX"/>
        </a:p>
      </dgm:t>
    </dgm:pt>
    <dgm:pt modelId="{3A141137-7AD7-40ED-881F-E8267C7AE3A7}">
      <dgm:prSet/>
      <dgm:spPr/>
      <dgm:t>
        <a:bodyPr/>
        <a:lstStyle/>
        <a:p>
          <a:r>
            <a:rPr lang="es-MX" dirty="0" smtClean="0"/>
            <a:t>Sala 8</a:t>
          </a:r>
          <a:endParaRPr lang="es-MX" dirty="0"/>
        </a:p>
      </dgm:t>
    </dgm:pt>
    <dgm:pt modelId="{935A90A6-0DCE-45F0-AE65-E364EC388C37}" type="parTrans" cxnId="{1EDA3DD6-A3E7-4A52-AFB9-37AF19D1609C}">
      <dgm:prSet/>
      <dgm:spPr/>
      <dgm:t>
        <a:bodyPr/>
        <a:lstStyle/>
        <a:p>
          <a:endParaRPr lang="es-MX"/>
        </a:p>
      </dgm:t>
    </dgm:pt>
    <dgm:pt modelId="{4FAB81F0-560E-4AC0-A6BB-7811B47FDDD3}" type="sibTrans" cxnId="{1EDA3DD6-A3E7-4A52-AFB9-37AF19D1609C}">
      <dgm:prSet/>
      <dgm:spPr/>
      <dgm:t>
        <a:bodyPr/>
        <a:lstStyle/>
        <a:p>
          <a:endParaRPr lang="es-MX"/>
        </a:p>
      </dgm:t>
    </dgm:pt>
    <dgm:pt modelId="{6E8BF931-57C3-4B9C-8208-842B583227A8}">
      <dgm:prSet/>
      <dgm:spPr/>
      <dgm:t>
        <a:bodyPr/>
        <a:lstStyle/>
        <a:p>
          <a:r>
            <a:rPr lang="es-MX" dirty="0" smtClean="0"/>
            <a:t>Sala 9</a:t>
          </a:r>
          <a:endParaRPr lang="es-MX" dirty="0"/>
        </a:p>
      </dgm:t>
    </dgm:pt>
    <dgm:pt modelId="{A911D98C-5A49-470C-9647-8E7E119D0B60}" type="parTrans" cxnId="{7C17420A-4477-4734-A84D-70B092AD108A}">
      <dgm:prSet/>
      <dgm:spPr/>
      <dgm:t>
        <a:bodyPr/>
        <a:lstStyle/>
        <a:p>
          <a:endParaRPr lang="es-MX"/>
        </a:p>
      </dgm:t>
    </dgm:pt>
    <dgm:pt modelId="{0CA28003-F36E-4F61-A910-4B7BA5E6C7A5}" type="sibTrans" cxnId="{7C17420A-4477-4734-A84D-70B092AD108A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9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9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9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9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C9B44113-D941-4412-9D48-604510EC0CE8}" type="pres">
      <dgm:prSet presAssocID="{CAD139CD-CD05-4E36-B84B-800F66EEF532}" presName="descendantText" presStyleLbl="alignAccFollowNode1" presStyleIdx="4" presStyleCnt="9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484F836B-024B-458D-BEB9-6617551AB024}" type="pres">
      <dgm:prSet presAssocID="{39BD2DF6-28F4-4FC5-8CC0-FA7F2F8B37B6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11DF67-08BA-4CF2-B80C-D0C4185B82F9}" type="pres">
      <dgm:prSet presAssocID="{2747EDCE-A8C1-4710-8247-4C6032B9E869}" presName="sp" presStyleCnt="0"/>
      <dgm:spPr/>
    </dgm:pt>
    <dgm:pt modelId="{F8E26EC3-E7D1-4D6D-B9B1-6EF3AB777A23}" type="pres">
      <dgm:prSet presAssocID="{971E5778-C304-4D2C-8D26-DFD58B1247DD}" presName="linNode" presStyleCnt="0"/>
      <dgm:spPr/>
    </dgm:pt>
    <dgm:pt modelId="{2513F1A5-C41D-43AE-87D1-9D5B976AFF3A}" type="pres">
      <dgm:prSet presAssocID="{971E5778-C304-4D2C-8D26-DFD58B1247DD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4B4CAF74-B772-4A56-9347-8184B822399B}" type="pres">
      <dgm:prSet presAssocID="{971E5778-C304-4D2C-8D26-DFD58B1247DD}" presName="descendantText" presStyleLbl="alignAccFollowNode1" presStyleIdx="6" presStyleCnt="9">
        <dgm:presLayoutVars>
          <dgm:bulletEnabled val="1"/>
        </dgm:presLayoutVars>
      </dgm:prSet>
      <dgm:spPr/>
    </dgm:pt>
    <dgm:pt modelId="{7AF001DD-231E-4CFE-87DD-8EF063963671}" type="pres">
      <dgm:prSet presAssocID="{D23BBA52-D514-467E-AC6F-FF4F5C3CFE87}" presName="sp" presStyleCnt="0"/>
      <dgm:spPr/>
    </dgm:pt>
    <dgm:pt modelId="{ACAD540D-7E7C-4195-8E11-55AE3DB6B21E}" type="pres">
      <dgm:prSet presAssocID="{29BE6845-C911-4447-8C24-C84A0CDE1D96}" presName="linNode" presStyleCnt="0"/>
      <dgm:spPr/>
    </dgm:pt>
    <dgm:pt modelId="{12ADAC58-9FA2-4BC9-A3B7-18163429B951}" type="pres">
      <dgm:prSet presAssocID="{29BE6845-C911-4447-8C24-C84A0CDE1D96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CE32B6C6-E5B9-4B12-BFCF-ED8EF4330FE6}" type="pres">
      <dgm:prSet presAssocID="{29BE6845-C911-4447-8C24-C84A0CDE1D96}" presName="descendantText" presStyleLbl="alignAccFollowNode1" presStyleIdx="7" presStyleCnt="9">
        <dgm:presLayoutVars>
          <dgm:bulletEnabled val="1"/>
        </dgm:presLayoutVars>
      </dgm:prSet>
      <dgm:spPr/>
    </dgm:pt>
    <dgm:pt modelId="{3BD916DE-CD29-4E18-B46C-130AD2C82742}" type="pres">
      <dgm:prSet presAssocID="{81921842-AA68-47F5-BDA6-5B5A8336C6E3}" presName="sp" presStyleCnt="0"/>
      <dgm:spPr/>
    </dgm:pt>
    <dgm:pt modelId="{E301606E-56BD-4239-9993-0A2E7C888F0A}" type="pres">
      <dgm:prSet presAssocID="{995D84D7-9B03-4D28-867B-A915AF72F1AE}" presName="linNode" presStyleCnt="0"/>
      <dgm:spPr/>
    </dgm:pt>
    <dgm:pt modelId="{8DFC5954-0E23-419F-B3B4-9B84A43131B4}" type="pres">
      <dgm:prSet presAssocID="{995D84D7-9B03-4D28-867B-A915AF72F1AE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0A9AC2D3-8796-422D-AD29-E42F85D48EEC}" type="pres">
      <dgm:prSet presAssocID="{995D84D7-9B03-4D28-867B-A915AF72F1AE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D4CBC2C3-B8F4-416C-9B9C-F9879A533667}" type="presOf" srcId="{E84BE6CE-F5D1-49ED-8D7D-0A86257194D4}" destId="{B36AE76B-0E4E-4647-B38F-1DD61B24F2BA}" srcOrd="0" destOrd="0" presId="urn:microsoft.com/office/officeart/2005/8/layout/vList5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08F184A9-3197-474F-8344-95DC2DA4F7D4}" type="presOf" srcId="{995D84D7-9B03-4D28-867B-A915AF72F1AE}" destId="{8DFC5954-0E23-419F-B3B4-9B84A43131B4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342BC6CA-5533-468D-9B39-D8EB07B098F3}" type="presOf" srcId="{29BE6845-C911-4447-8C24-C84A0CDE1D96}" destId="{12ADAC58-9FA2-4BC9-A3B7-18163429B951}" srcOrd="0" destOrd="0" presId="urn:microsoft.com/office/officeart/2005/8/layout/vList5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C4D9CFF6-525B-47A6-AAE2-4100BF2F8023}" srcId="{CEA4BDDC-249D-46FD-B4FC-E56EF9EF2832}" destId="{29BE6845-C911-4447-8C24-C84A0CDE1D96}" srcOrd="7" destOrd="0" parTransId="{9E84D0DA-5EA4-4F56-8056-9487013127B2}" sibTransId="{81921842-AA68-47F5-BDA6-5B5A8336C6E3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0E0C7DB5-411A-4E71-8BCB-52BBA204D201}" type="presOf" srcId="{57694EE6-232B-43C2-AF17-14E2CC8E29F2}" destId="{DC333D23-83DA-48F1-B0DB-2A6B0CF1A53C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8E46EC64-8352-44EB-8B24-5023ED606B26}" type="presOf" srcId="{FFAEA5BC-4F22-4EF0-9088-33FB9E17E731}" destId="{30F74F7E-8652-4922-876F-9A4F6EDB7D5D}" srcOrd="0" destOrd="0" presId="urn:microsoft.com/office/officeart/2005/8/layout/vList5"/>
    <dgm:cxn modelId="{4F2C754B-46CB-46A8-AD12-F1F3BFBF8DAC}" type="presOf" srcId="{D0077432-FF36-4318-8FDD-DD52E90123DA}" destId="{7C6E5F86-3E4C-4A13-83FE-65451DDC34BD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26065C17-1CAF-4F90-9F92-5FA8CE0408EA}" type="presOf" srcId="{CAD139CD-CD05-4E36-B84B-800F66EEF532}" destId="{E76936F9-7CD7-41AA-BA4F-6CEA8B2E34C4}" srcOrd="0" destOrd="0" presId="urn:microsoft.com/office/officeart/2005/8/layout/vList5"/>
    <dgm:cxn modelId="{7C17420A-4477-4734-A84D-70B092AD108A}" srcId="{995D84D7-9B03-4D28-867B-A915AF72F1AE}" destId="{6E8BF931-57C3-4B9C-8208-842B583227A8}" srcOrd="0" destOrd="0" parTransId="{A911D98C-5A49-470C-9647-8E7E119D0B60}" sibTransId="{0CA28003-F36E-4F61-A910-4B7BA5E6C7A5}"/>
    <dgm:cxn modelId="{A60B8961-B037-4127-8217-CA67C0A990E8}" type="presOf" srcId="{0C9BD6B4-B632-4A30-A207-91C96BD67684}" destId="{88069CE0-78E4-4FD6-B168-A3A6C621C4E6}" srcOrd="0" destOrd="0" presId="urn:microsoft.com/office/officeart/2005/8/layout/vList5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9C146280-854A-4F02-93C3-FB5150BBFCB2}" type="presOf" srcId="{6E8BF931-57C3-4B9C-8208-842B583227A8}" destId="{0A9AC2D3-8796-422D-AD29-E42F85D48EEC}" srcOrd="0" destOrd="0" presId="urn:microsoft.com/office/officeart/2005/8/layout/vList5"/>
    <dgm:cxn modelId="{1E0548E4-A7E4-444D-830D-A6364BAA7DB7}" type="presOf" srcId="{3A141137-7AD7-40ED-881F-E8267C7AE3A7}" destId="{CE32B6C6-E5B9-4B12-BFCF-ED8EF4330FE6}" srcOrd="0" destOrd="0" presId="urn:microsoft.com/office/officeart/2005/8/layout/vList5"/>
    <dgm:cxn modelId="{3820ED41-796C-4166-8496-B3C20D66CE2A}" type="presOf" srcId="{F31ACAE4-7840-4CE6-B3E3-8FD61FF3756A}" destId="{40E61768-B804-410A-BA2B-8B6201051394}" srcOrd="0" destOrd="0" presId="urn:microsoft.com/office/officeart/2005/8/layout/vList5"/>
    <dgm:cxn modelId="{704F2B33-3913-4B0E-A184-98F4FF32F283}" type="presOf" srcId="{60A0909C-9EBC-4EBF-BFA6-2204C20E0CA8}" destId="{4B4CAF74-B772-4A56-9347-8184B822399B}" srcOrd="0" destOrd="0" presId="urn:microsoft.com/office/officeart/2005/8/layout/vList5"/>
    <dgm:cxn modelId="{337C6837-718A-4DAA-977D-A3C4466190FE}" srcId="{CEA4BDDC-249D-46FD-B4FC-E56EF9EF2832}" destId="{971E5778-C304-4D2C-8D26-DFD58B1247DD}" srcOrd="6" destOrd="0" parTransId="{9ECB82F1-78AE-4275-8FE1-807E2EE32A0E}" sibTransId="{D23BBA52-D514-467E-AC6F-FF4F5C3CFE87}"/>
    <dgm:cxn modelId="{1EDA3DD6-A3E7-4A52-AFB9-37AF19D1609C}" srcId="{29BE6845-C911-4447-8C24-C84A0CDE1D96}" destId="{3A141137-7AD7-40ED-881F-E8267C7AE3A7}" srcOrd="0" destOrd="0" parTransId="{935A90A6-0DCE-45F0-AE65-E364EC388C37}" sibTransId="{4FAB81F0-560E-4AC0-A6BB-7811B47FDDD3}"/>
    <dgm:cxn modelId="{24EB3866-C7FD-445A-AA94-858BA53335B8}" type="presOf" srcId="{D0304D43-E419-461A-A9A4-E85F4F478487}" destId="{C9B44113-D941-4412-9D48-604510EC0CE8}" srcOrd="0" destOrd="0" presId="urn:microsoft.com/office/officeart/2005/8/layout/vList5"/>
    <dgm:cxn modelId="{A2D80A9E-23A7-4373-BEAF-0E9483A04BC0}" type="presOf" srcId="{4D3112DD-C62B-4368-8775-0919F4526A3C}" destId="{484F836B-024B-458D-BEB9-6617551AB024}" srcOrd="0" destOrd="0" presId="urn:microsoft.com/office/officeart/2005/8/layout/vList5"/>
    <dgm:cxn modelId="{BAF6414B-5721-4BB2-93BE-96AC125D6CEB}" type="presOf" srcId="{39BD2DF6-28F4-4FC5-8CC0-FA7F2F8B37B6}" destId="{C21F3743-7243-49A0-AAAB-8B62E5F98F76}" srcOrd="0" destOrd="0" presId="urn:microsoft.com/office/officeart/2005/8/layout/vList5"/>
    <dgm:cxn modelId="{7BEF2B53-D2F0-4FE8-99BA-6259D0AFF557}" srcId="{CEA4BDDC-249D-46FD-B4FC-E56EF9EF2832}" destId="{995D84D7-9B03-4D28-867B-A915AF72F1AE}" srcOrd="8" destOrd="0" parTransId="{472F0FF6-361A-4897-BFF6-ADB29F35F815}" sibTransId="{2A75D6F4-01A7-4FD8-AFC7-0AFEBFFD4DC8}"/>
    <dgm:cxn modelId="{8616737F-BE41-4B5E-9D76-9FFA02F5DEF4}" type="presOf" srcId="{7D84DE95-998D-43FC-BEC1-3FE0AACCAAF6}" destId="{AC8B52B7-BE7D-4B3B-9F8C-5FCF324812F6}" srcOrd="0" destOrd="0" presId="urn:microsoft.com/office/officeart/2005/8/layout/vList5"/>
    <dgm:cxn modelId="{E04E79A2-794B-42AF-881E-BCDB26C39D26}" type="presOf" srcId="{0F56AAEE-B006-481A-B252-7FE15544E3B5}" destId="{FD3B3EF7-3501-45FE-9BEE-5AD204D7784A}" srcOrd="0" destOrd="0" presId="urn:microsoft.com/office/officeart/2005/8/layout/vList5"/>
    <dgm:cxn modelId="{047EB3CF-8B9C-4A56-89BA-909A6A610D28}" srcId="{971E5778-C304-4D2C-8D26-DFD58B1247DD}" destId="{60A0909C-9EBC-4EBF-BFA6-2204C20E0CA8}" srcOrd="0" destOrd="0" parTransId="{CF19E376-89E5-4CCB-9ACB-474E68EE87DD}" sibTransId="{8D53B477-9E13-46D3-8C14-374159BCDF2F}"/>
    <dgm:cxn modelId="{42237C1E-E103-4AC7-B1F1-0F4D752F2312}" type="presOf" srcId="{971E5778-C304-4D2C-8D26-DFD58B1247DD}" destId="{2513F1A5-C41D-43AE-87D1-9D5B976AFF3A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12FDC55A-2352-415F-98C3-26537E88DB96}" type="presOf" srcId="{CEA4BDDC-249D-46FD-B4FC-E56EF9EF2832}" destId="{90EEAE84-CEE8-4ABA-A32D-38A296532E80}" srcOrd="0" destOrd="0" presId="urn:microsoft.com/office/officeart/2005/8/layout/vList5"/>
    <dgm:cxn modelId="{CEDB922F-2062-4E6F-8781-C0E58FF70997}" type="presParOf" srcId="{90EEAE84-CEE8-4ABA-A32D-38A296532E80}" destId="{2BC7D781-31E3-4294-BA2A-6C28C0C98009}" srcOrd="0" destOrd="0" presId="urn:microsoft.com/office/officeart/2005/8/layout/vList5"/>
    <dgm:cxn modelId="{DE56701A-D11E-44C2-9F1C-675D7620EE55}" type="presParOf" srcId="{2BC7D781-31E3-4294-BA2A-6C28C0C98009}" destId="{AC8B52B7-BE7D-4B3B-9F8C-5FCF324812F6}" srcOrd="0" destOrd="0" presId="urn:microsoft.com/office/officeart/2005/8/layout/vList5"/>
    <dgm:cxn modelId="{042983AD-FD96-40DF-8915-02F6419CF0CB}" type="presParOf" srcId="{2BC7D781-31E3-4294-BA2A-6C28C0C98009}" destId="{7C6E5F86-3E4C-4A13-83FE-65451DDC34BD}" srcOrd="1" destOrd="0" presId="urn:microsoft.com/office/officeart/2005/8/layout/vList5"/>
    <dgm:cxn modelId="{E95FF6EE-939F-492A-9A28-D8FDA30AEC58}" type="presParOf" srcId="{90EEAE84-CEE8-4ABA-A32D-38A296532E80}" destId="{8AA19180-40FD-48CC-A86A-5FAA7A34C3DC}" srcOrd="1" destOrd="0" presId="urn:microsoft.com/office/officeart/2005/8/layout/vList5"/>
    <dgm:cxn modelId="{EA729D7E-2827-4FF4-BFF1-99C38E905730}" type="presParOf" srcId="{90EEAE84-CEE8-4ABA-A32D-38A296532E80}" destId="{C030B51E-C478-47C3-B96A-5A189B403A12}" srcOrd="2" destOrd="0" presId="urn:microsoft.com/office/officeart/2005/8/layout/vList5"/>
    <dgm:cxn modelId="{0E6F7A25-BF6C-4552-A61F-98075812F804}" type="presParOf" srcId="{C030B51E-C478-47C3-B96A-5A189B403A12}" destId="{30F74F7E-8652-4922-876F-9A4F6EDB7D5D}" srcOrd="0" destOrd="0" presId="urn:microsoft.com/office/officeart/2005/8/layout/vList5"/>
    <dgm:cxn modelId="{D2DE2384-0705-4D50-918C-19E3CB23F95E}" type="presParOf" srcId="{C030B51E-C478-47C3-B96A-5A189B403A12}" destId="{DC333D23-83DA-48F1-B0DB-2A6B0CF1A53C}" srcOrd="1" destOrd="0" presId="urn:microsoft.com/office/officeart/2005/8/layout/vList5"/>
    <dgm:cxn modelId="{FA44C3E0-5ECD-476C-B075-F86D786BB231}" type="presParOf" srcId="{90EEAE84-CEE8-4ABA-A32D-38A296532E80}" destId="{137ADB32-C87B-4BD1-8A0C-014C59AB7281}" srcOrd="3" destOrd="0" presId="urn:microsoft.com/office/officeart/2005/8/layout/vList5"/>
    <dgm:cxn modelId="{43A32C6C-9181-412D-A8D4-989746EE14FD}" type="presParOf" srcId="{90EEAE84-CEE8-4ABA-A32D-38A296532E80}" destId="{8DC7A2AE-2166-4515-8BF3-4A93A721ED8F}" srcOrd="4" destOrd="0" presId="urn:microsoft.com/office/officeart/2005/8/layout/vList5"/>
    <dgm:cxn modelId="{19BDA9CF-6BD7-4AF5-90F9-0CA4D8213859}" type="presParOf" srcId="{8DC7A2AE-2166-4515-8BF3-4A93A721ED8F}" destId="{88069CE0-78E4-4FD6-B168-A3A6C621C4E6}" srcOrd="0" destOrd="0" presId="urn:microsoft.com/office/officeart/2005/8/layout/vList5"/>
    <dgm:cxn modelId="{556B9A80-20BF-48EC-9FBD-AC84FC5E12DE}" type="presParOf" srcId="{8DC7A2AE-2166-4515-8BF3-4A93A721ED8F}" destId="{40E61768-B804-410A-BA2B-8B6201051394}" srcOrd="1" destOrd="0" presId="urn:microsoft.com/office/officeart/2005/8/layout/vList5"/>
    <dgm:cxn modelId="{FB4BF810-C918-4A65-8F5B-A1FBF244ECB9}" type="presParOf" srcId="{90EEAE84-CEE8-4ABA-A32D-38A296532E80}" destId="{FFFC8E1C-3702-4C10-8321-19DC8D4144FD}" srcOrd="5" destOrd="0" presId="urn:microsoft.com/office/officeart/2005/8/layout/vList5"/>
    <dgm:cxn modelId="{E7B65355-1DF2-481E-B5FF-60109CAB8D2F}" type="presParOf" srcId="{90EEAE84-CEE8-4ABA-A32D-38A296532E80}" destId="{301A69A2-F417-4F37-841B-EEC3042C61A0}" srcOrd="6" destOrd="0" presId="urn:microsoft.com/office/officeart/2005/8/layout/vList5"/>
    <dgm:cxn modelId="{E6CC89F2-1730-4BDD-A862-544A30FEB189}" type="presParOf" srcId="{301A69A2-F417-4F37-841B-EEC3042C61A0}" destId="{FD3B3EF7-3501-45FE-9BEE-5AD204D7784A}" srcOrd="0" destOrd="0" presId="urn:microsoft.com/office/officeart/2005/8/layout/vList5"/>
    <dgm:cxn modelId="{14E28422-7078-4A33-AE0D-A4D480C5E060}" type="presParOf" srcId="{301A69A2-F417-4F37-841B-EEC3042C61A0}" destId="{B36AE76B-0E4E-4647-B38F-1DD61B24F2BA}" srcOrd="1" destOrd="0" presId="urn:microsoft.com/office/officeart/2005/8/layout/vList5"/>
    <dgm:cxn modelId="{08D50930-09BA-4985-B5AD-7AB31EAEC8F1}" type="presParOf" srcId="{90EEAE84-CEE8-4ABA-A32D-38A296532E80}" destId="{E3DA02E9-EBFD-4B69-BD0E-8C696BC3E7CF}" srcOrd="7" destOrd="0" presId="urn:microsoft.com/office/officeart/2005/8/layout/vList5"/>
    <dgm:cxn modelId="{C40523A2-CC92-4B8F-83E0-08A675C21A8C}" type="presParOf" srcId="{90EEAE84-CEE8-4ABA-A32D-38A296532E80}" destId="{0B6E397C-59FD-44D5-9CD9-50689E9B99DD}" srcOrd="8" destOrd="0" presId="urn:microsoft.com/office/officeart/2005/8/layout/vList5"/>
    <dgm:cxn modelId="{33992C66-FF10-4CE9-BACB-CFF85EA3478C}" type="presParOf" srcId="{0B6E397C-59FD-44D5-9CD9-50689E9B99DD}" destId="{E76936F9-7CD7-41AA-BA4F-6CEA8B2E34C4}" srcOrd="0" destOrd="0" presId="urn:microsoft.com/office/officeart/2005/8/layout/vList5"/>
    <dgm:cxn modelId="{A20A6439-A21B-4499-B357-76881B9DB2E5}" type="presParOf" srcId="{0B6E397C-59FD-44D5-9CD9-50689E9B99DD}" destId="{C9B44113-D941-4412-9D48-604510EC0CE8}" srcOrd="1" destOrd="0" presId="urn:microsoft.com/office/officeart/2005/8/layout/vList5"/>
    <dgm:cxn modelId="{9844776F-8A8D-432F-8A5E-F477E43B8FE0}" type="presParOf" srcId="{90EEAE84-CEE8-4ABA-A32D-38A296532E80}" destId="{7EF726BD-2FF5-4D48-97EE-6EF5CEC49BD6}" srcOrd="9" destOrd="0" presId="urn:microsoft.com/office/officeart/2005/8/layout/vList5"/>
    <dgm:cxn modelId="{86D2F653-E9B1-4C9B-8D93-04225AA325F6}" type="presParOf" srcId="{90EEAE84-CEE8-4ABA-A32D-38A296532E80}" destId="{282C26FF-4337-4FB4-84C5-837BA51B3636}" srcOrd="10" destOrd="0" presId="urn:microsoft.com/office/officeart/2005/8/layout/vList5"/>
    <dgm:cxn modelId="{7A78CD7D-365D-4B7D-8483-85987F95BE43}" type="presParOf" srcId="{282C26FF-4337-4FB4-84C5-837BA51B3636}" destId="{C21F3743-7243-49A0-AAAB-8B62E5F98F76}" srcOrd="0" destOrd="0" presId="urn:microsoft.com/office/officeart/2005/8/layout/vList5"/>
    <dgm:cxn modelId="{84A70472-03F3-4171-B593-418BDBA0524A}" type="presParOf" srcId="{282C26FF-4337-4FB4-84C5-837BA51B3636}" destId="{484F836B-024B-458D-BEB9-6617551AB024}" srcOrd="1" destOrd="0" presId="urn:microsoft.com/office/officeart/2005/8/layout/vList5"/>
    <dgm:cxn modelId="{C6E5580E-37B5-4B96-A708-E27BF502A582}" type="presParOf" srcId="{90EEAE84-CEE8-4ABA-A32D-38A296532E80}" destId="{7811DF67-08BA-4CF2-B80C-D0C4185B82F9}" srcOrd="11" destOrd="0" presId="urn:microsoft.com/office/officeart/2005/8/layout/vList5"/>
    <dgm:cxn modelId="{07617490-2D09-49B9-874D-F6FB859AE8D1}" type="presParOf" srcId="{90EEAE84-CEE8-4ABA-A32D-38A296532E80}" destId="{F8E26EC3-E7D1-4D6D-B9B1-6EF3AB777A23}" srcOrd="12" destOrd="0" presId="urn:microsoft.com/office/officeart/2005/8/layout/vList5"/>
    <dgm:cxn modelId="{9E17E0D9-56B4-475D-887B-202AA57C433B}" type="presParOf" srcId="{F8E26EC3-E7D1-4D6D-B9B1-6EF3AB777A23}" destId="{2513F1A5-C41D-43AE-87D1-9D5B976AFF3A}" srcOrd="0" destOrd="0" presId="urn:microsoft.com/office/officeart/2005/8/layout/vList5"/>
    <dgm:cxn modelId="{F16C80F6-3DC0-4840-8E6C-E7FFC272EEA6}" type="presParOf" srcId="{F8E26EC3-E7D1-4D6D-B9B1-6EF3AB777A23}" destId="{4B4CAF74-B772-4A56-9347-8184B822399B}" srcOrd="1" destOrd="0" presId="urn:microsoft.com/office/officeart/2005/8/layout/vList5"/>
    <dgm:cxn modelId="{C403BE87-5240-4A58-A0D2-229A29A0B354}" type="presParOf" srcId="{90EEAE84-CEE8-4ABA-A32D-38A296532E80}" destId="{7AF001DD-231E-4CFE-87DD-8EF063963671}" srcOrd="13" destOrd="0" presId="urn:microsoft.com/office/officeart/2005/8/layout/vList5"/>
    <dgm:cxn modelId="{9F797153-540E-463D-AC50-64AAF6EA5B49}" type="presParOf" srcId="{90EEAE84-CEE8-4ABA-A32D-38A296532E80}" destId="{ACAD540D-7E7C-4195-8E11-55AE3DB6B21E}" srcOrd="14" destOrd="0" presId="urn:microsoft.com/office/officeart/2005/8/layout/vList5"/>
    <dgm:cxn modelId="{0EF731C3-9236-4FF8-8AAC-C7B1D72643A8}" type="presParOf" srcId="{ACAD540D-7E7C-4195-8E11-55AE3DB6B21E}" destId="{12ADAC58-9FA2-4BC9-A3B7-18163429B951}" srcOrd="0" destOrd="0" presId="urn:microsoft.com/office/officeart/2005/8/layout/vList5"/>
    <dgm:cxn modelId="{A014B942-15BC-4429-AA43-2496890D7AE9}" type="presParOf" srcId="{ACAD540D-7E7C-4195-8E11-55AE3DB6B21E}" destId="{CE32B6C6-E5B9-4B12-BFCF-ED8EF4330FE6}" srcOrd="1" destOrd="0" presId="urn:microsoft.com/office/officeart/2005/8/layout/vList5"/>
    <dgm:cxn modelId="{67BC0AF2-F9DF-4E5F-A54B-07AE326E8A41}" type="presParOf" srcId="{90EEAE84-CEE8-4ABA-A32D-38A296532E80}" destId="{3BD916DE-CD29-4E18-B46C-130AD2C82742}" srcOrd="15" destOrd="0" presId="urn:microsoft.com/office/officeart/2005/8/layout/vList5"/>
    <dgm:cxn modelId="{C3B20F19-B75B-4529-BB24-B69BC7363636}" type="presParOf" srcId="{90EEAE84-CEE8-4ABA-A32D-38A296532E80}" destId="{E301606E-56BD-4239-9993-0A2E7C888F0A}" srcOrd="16" destOrd="0" presId="urn:microsoft.com/office/officeart/2005/8/layout/vList5"/>
    <dgm:cxn modelId="{1E5E4D68-B4A0-404E-9C2A-DC6A4D8A2154}" type="presParOf" srcId="{E301606E-56BD-4239-9993-0A2E7C888F0A}" destId="{8DFC5954-0E23-419F-B3B4-9B84A43131B4}" srcOrd="0" destOrd="0" presId="urn:microsoft.com/office/officeart/2005/8/layout/vList5"/>
    <dgm:cxn modelId="{355758D4-AB3F-4BAE-B457-987189C372F4}" type="presParOf" srcId="{E301606E-56BD-4239-9993-0A2E7C888F0A}" destId="{0A9AC2D3-8796-422D-AD29-E42F85D48E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400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397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2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1ACFDD13-2005-44B8-B660-B4D1226F5DFD}" type="presOf" srcId="{7D84DE95-998D-43FC-BEC1-3FE0AACCAAF6}" destId="{AC8B52B7-BE7D-4B3B-9F8C-5FCF324812F6}" srcOrd="0" destOrd="0" presId="urn:microsoft.com/office/officeart/2005/8/layout/vList5"/>
    <dgm:cxn modelId="{7CC333CE-CEB2-41F0-B147-C083A9053CF3}" type="presOf" srcId="{FFAEA5BC-4F22-4EF0-9088-33FB9E17E731}" destId="{30F74F7E-8652-4922-876F-9A4F6EDB7D5D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10C1158-921E-4AC0-AC7B-2CF0F69C7AA1}" type="presOf" srcId="{D0077432-FF36-4318-8FDD-DD52E90123DA}" destId="{7C6E5F86-3E4C-4A13-83FE-65451DDC34BD}" srcOrd="0" destOrd="0" presId="urn:microsoft.com/office/officeart/2005/8/layout/vList5"/>
    <dgm:cxn modelId="{535FCEED-0624-4C44-85A6-269B31AD6665}" type="presOf" srcId="{57694EE6-232B-43C2-AF17-14E2CC8E29F2}" destId="{DC333D23-83DA-48F1-B0DB-2A6B0CF1A53C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AD74E878-1ACC-4A00-B2A6-D0F663B0C3C7}" type="presOf" srcId="{CEA4BDDC-249D-46FD-B4FC-E56EF9EF2832}" destId="{90EEAE84-CEE8-4ABA-A32D-38A296532E80}" srcOrd="0" destOrd="0" presId="urn:microsoft.com/office/officeart/2005/8/layout/vList5"/>
    <dgm:cxn modelId="{EE783C75-45F0-44E4-A139-1A109E469275}" type="presParOf" srcId="{90EEAE84-CEE8-4ABA-A32D-38A296532E80}" destId="{2BC7D781-31E3-4294-BA2A-6C28C0C98009}" srcOrd="0" destOrd="0" presId="urn:microsoft.com/office/officeart/2005/8/layout/vList5"/>
    <dgm:cxn modelId="{A5CF4E95-23EF-48D4-9A28-F579C28AD88E}" type="presParOf" srcId="{2BC7D781-31E3-4294-BA2A-6C28C0C98009}" destId="{AC8B52B7-BE7D-4B3B-9F8C-5FCF324812F6}" srcOrd="0" destOrd="0" presId="urn:microsoft.com/office/officeart/2005/8/layout/vList5"/>
    <dgm:cxn modelId="{B297C94C-FE70-4DDA-8671-812566478FA7}" type="presParOf" srcId="{2BC7D781-31E3-4294-BA2A-6C28C0C98009}" destId="{7C6E5F86-3E4C-4A13-83FE-65451DDC34BD}" srcOrd="1" destOrd="0" presId="urn:microsoft.com/office/officeart/2005/8/layout/vList5"/>
    <dgm:cxn modelId="{A8188C88-FBFB-44BE-8406-442FB784EA69}" type="presParOf" srcId="{90EEAE84-CEE8-4ABA-A32D-38A296532E80}" destId="{8AA19180-40FD-48CC-A86A-5FAA7A34C3DC}" srcOrd="1" destOrd="0" presId="urn:microsoft.com/office/officeart/2005/8/layout/vList5"/>
    <dgm:cxn modelId="{C75FA49D-13EA-4ED2-AFF1-C1CAA9DBEE12}" type="presParOf" srcId="{90EEAE84-CEE8-4ABA-A32D-38A296532E80}" destId="{C030B51E-C478-47C3-B96A-5A189B403A12}" srcOrd="2" destOrd="0" presId="urn:microsoft.com/office/officeart/2005/8/layout/vList5"/>
    <dgm:cxn modelId="{4F00ED88-446D-4FB3-AFE2-44895FED337C}" type="presParOf" srcId="{C030B51E-C478-47C3-B96A-5A189B403A12}" destId="{30F74F7E-8652-4922-876F-9A4F6EDB7D5D}" srcOrd="0" destOrd="0" presId="urn:microsoft.com/office/officeart/2005/8/layout/vList5"/>
    <dgm:cxn modelId="{89C7F23C-7281-45C5-BCE9-AA584E05B4F1}" type="presParOf" srcId="{C030B51E-C478-47C3-B96A-5A189B403A12}" destId="{DC333D23-83DA-48F1-B0DB-2A6B0CF1A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141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141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86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90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97</a:t>
          </a:r>
          <a:endParaRPr lang="es-MX" b="1" dirty="0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5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5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5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5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B44113-D941-4412-9D48-604510EC0CE8}" type="pres">
      <dgm:prSet presAssocID="{CAD139CD-CD05-4E36-B84B-800F66EEF53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B7E4058-37F2-4601-876E-93F92EBE4CEF}" type="presOf" srcId="{CEA4BDDC-249D-46FD-B4FC-E56EF9EF2832}" destId="{90EEAE84-CEE8-4ABA-A32D-38A296532E80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654F3556-CDD7-40B5-8F36-C9319E0BF59B}" type="presOf" srcId="{7D84DE95-998D-43FC-BEC1-3FE0AACCAAF6}" destId="{AC8B52B7-BE7D-4B3B-9F8C-5FCF324812F6}" srcOrd="0" destOrd="0" presId="urn:microsoft.com/office/officeart/2005/8/layout/vList5"/>
    <dgm:cxn modelId="{3C5DEB99-41BF-4722-9D97-6F69B673894E}" type="presOf" srcId="{E84BE6CE-F5D1-49ED-8D7D-0A86257194D4}" destId="{B36AE76B-0E4E-4647-B38F-1DD61B24F2BA}" srcOrd="0" destOrd="0" presId="urn:microsoft.com/office/officeart/2005/8/layout/vList5"/>
    <dgm:cxn modelId="{026BF8DA-18AD-4FBE-AAEF-CB7E47BFF2FA}" type="presOf" srcId="{CAD139CD-CD05-4E36-B84B-800F66EEF532}" destId="{E76936F9-7CD7-41AA-BA4F-6CEA8B2E34C4}" srcOrd="0" destOrd="0" presId="urn:microsoft.com/office/officeart/2005/8/layout/vList5"/>
    <dgm:cxn modelId="{3099D5F8-EC23-41E7-9E95-C6929B0DF1A4}" type="presOf" srcId="{0C9BD6B4-B632-4A30-A207-91C96BD67684}" destId="{88069CE0-78E4-4FD6-B168-A3A6C621C4E6}" srcOrd="0" destOrd="0" presId="urn:microsoft.com/office/officeart/2005/8/layout/vList5"/>
    <dgm:cxn modelId="{9F351375-E84E-495B-A27B-CD21170C423D}" type="presOf" srcId="{57694EE6-232B-43C2-AF17-14E2CC8E29F2}" destId="{DC333D23-83DA-48F1-B0DB-2A6B0CF1A53C}" srcOrd="0" destOrd="0" presId="urn:microsoft.com/office/officeart/2005/8/layout/vList5"/>
    <dgm:cxn modelId="{82D6B601-99F0-4DBB-829C-C05D58CB70A1}" type="presOf" srcId="{D0304D43-E419-461A-A9A4-E85F4F478487}" destId="{C9B44113-D941-4412-9D48-604510EC0CE8}" srcOrd="0" destOrd="0" presId="urn:microsoft.com/office/officeart/2005/8/layout/vList5"/>
    <dgm:cxn modelId="{60B3966C-39D1-40FF-90D9-7F9F5595AF7D}" type="presOf" srcId="{D0077432-FF36-4318-8FDD-DD52E90123DA}" destId="{7C6E5F86-3E4C-4A13-83FE-65451DDC34BD}" srcOrd="0" destOrd="0" presId="urn:microsoft.com/office/officeart/2005/8/layout/vList5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797D5B95-4ABD-4265-BAB0-B1FCA4940784}" type="presOf" srcId="{0F56AAEE-B006-481A-B252-7FE15544E3B5}" destId="{FD3B3EF7-3501-45FE-9BEE-5AD204D7784A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6EA06588-D4B6-4135-AA4D-7640EF21C4A0}" type="presOf" srcId="{FFAEA5BC-4F22-4EF0-9088-33FB9E17E731}" destId="{30F74F7E-8652-4922-876F-9A4F6EDB7D5D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659C9F70-21E6-4384-BB75-8283F6B19194}" type="presOf" srcId="{F31ACAE4-7840-4CE6-B3E3-8FD61FF3756A}" destId="{40E61768-B804-410A-BA2B-8B6201051394}" srcOrd="0" destOrd="0" presId="urn:microsoft.com/office/officeart/2005/8/layout/vList5"/>
    <dgm:cxn modelId="{2C0BB006-3548-4F71-B502-A32EB0A4F5C3}" type="presParOf" srcId="{90EEAE84-CEE8-4ABA-A32D-38A296532E80}" destId="{2BC7D781-31E3-4294-BA2A-6C28C0C98009}" srcOrd="0" destOrd="0" presId="urn:microsoft.com/office/officeart/2005/8/layout/vList5"/>
    <dgm:cxn modelId="{54E0DFC8-4B17-49EA-9DD2-C534FC8B35C2}" type="presParOf" srcId="{2BC7D781-31E3-4294-BA2A-6C28C0C98009}" destId="{AC8B52B7-BE7D-4B3B-9F8C-5FCF324812F6}" srcOrd="0" destOrd="0" presId="urn:microsoft.com/office/officeart/2005/8/layout/vList5"/>
    <dgm:cxn modelId="{C0614B8B-97E2-4F26-BBB8-7A3B56DC0021}" type="presParOf" srcId="{2BC7D781-31E3-4294-BA2A-6C28C0C98009}" destId="{7C6E5F86-3E4C-4A13-83FE-65451DDC34BD}" srcOrd="1" destOrd="0" presId="urn:microsoft.com/office/officeart/2005/8/layout/vList5"/>
    <dgm:cxn modelId="{D240138B-CB0A-461D-86A6-90182393BEC2}" type="presParOf" srcId="{90EEAE84-CEE8-4ABA-A32D-38A296532E80}" destId="{8AA19180-40FD-48CC-A86A-5FAA7A34C3DC}" srcOrd="1" destOrd="0" presId="urn:microsoft.com/office/officeart/2005/8/layout/vList5"/>
    <dgm:cxn modelId="{52C8CADF-C26A-4298-9AA3-60CFB237A530}" type="presParOf" srcId="{90EEAE84-CEE8-4ABA-A32D-38A296532E80}" destId="{C030B51E-C478-47C3-B96A-5A189B403A12}" srcOrd="2" destOrd="0" presId="urn:microsoft.com/office/officeart/2005/8/layout/vList5"/>
    <dgm:cxn modelId="{642CE86E-BCC5-412C-AA4D-703AFAE43957}" type="presParOf" srcId="{C030B51E-C478-47C3-B96A-5A189B403A12}" destId="{30F74F7E-8652-4922-876F-9A4F6EDB7D5D}" srcOrd="0" destOrd="0" presId="urn:microsoft.com/office/officeart/2005/8/layout/vList5"/>
    <dgm:cxn modelId="{0E7ED52F-264B-49D2-8D7B-96C2A299CD12}" type="presParOf" srcId="{C030B51E-C478-47C3-B96A-5A189B403A12}" destId="{DC333D23-83DA-48F1-B0DB-2A6B0CF1A53C}" srcOrd="1" destOrd="0" presId="urn:microsoft.com/office/officeart/2005/8/layout/vList5"/>
    <dgm:cxn modelId="{5C30D4C5-5F04-45A3-BF7E-6C2BAFE97DD7}" type="presParOf" srcId="{90EEAE84-CEE8-4ABA-A32D-38A296532E80}" destId="{137ADB32-C87B-4BD1-8A0C-014C59AB7281}" srcOrd="3" destOrd="0" presId="urn:microsoft.com/office/officeart/2005/8/layout/vList5"/>
    <dgm:cxn modelId="{7EE2C415-DE05-468C-9607-449CD1F8179E}" type="presParOf" srcId="{90EEAE84-CEE8-4ABA-A32D-38A296532E80}" destId="{8DC7A2AE-2166-4515-8BF3-4A93A721ED8F}" srcOrd="4" destOrd="0" presId="urn:microsoft.com/office/officeart/2005/8/layout/vList5"/>
    <dgm:cxn modelId="{6892D767-EEF0-436A-8D54-8074E4A85B74}" type="presParOf" srcId="{8DC7A2AE-2166-4515-8BF3-4A93A721ED8F}" destId="{88069CE0-78E4-4FD6-B168-A3A6C621C4E6}" srcOrd="0" destOrd="0" presId="urn:microsoft.com/office/officeart/2005/8/layout/vList5"/>
    <dgm:cxn modelId="{06F460D3-A21C-4E38-8E44-6E04B01E0CD5}" type="presParOf" srcId="{8DC7A2AE-2166-4515-8BF3-4A93A721ED8F}" destId="{40E61768-B804-410A-BA2B-8B6201051394}" srcOrd="1" destOrd="0" presId="urn:microsoft.com/office/officeart/2005/8/layout/vList5"/>
    <dgm:cxn modelId="{CCE56FAE-EB6C-4787-8515-099FB4DC4560}" type="presParOf" srcId="{90EEAE84-CEE8-4ABA-A32D-38A296532E80}" destId="{FFFC8E1C-3702-4C10-8321-19DC8D4144FD}" srcOrd="5" destOrd="0" presId="urn:microsoft.com/office/officeart/2005/8/layout/vList5"/>
    <dgm:cxn modelId="{779663F3-2106-4C5D-99B6-E8F243D93AF7}" type="presParOf" srcId="{90EEAE84-CEE8-4ABA-A32D-38A296532E80}" destId="{301A69A2-F417-4F37-841B-EEC3042C61A0}" srcOrd="6" destOrd="0" presId="urn:microsoft.com/office/officeart/2005/8/layout/vList5"/>
    <dgm:cxn modelId="{07D64F91-E8B3-4860-B93D-649BACCB690E}" type="presParOf" srcId="{301A69A2-F417-4F37-841B-EEC3042C61A0}" destId="{FD3B3EF7-3501-45FE-9BEE-5AD204D7784A}" srcOrd="0" destOrd="0" presId="urn:microsoft.com/office/officeart/2005/8/layout/vList5"/>
    <dgm:cxn modelId="{D498C37B-204C-4628-98C3-8E5382D18355}" type="presParOf" srcId="{301A69A2-F417-4F37-841B-EEC3042C61A0}" destId="{B36AE76B-0E4E-4647-B38F-1DD61B24F2BA}" srcOrd="1" destOrd="0" presId="urn:microsoft.com/office/officeart/2005/8/layout/vList5"/>
    <dgm:cxn modelId="{5D31C3FD-BC57-4BC3-9BDD-D9D412B03D64}" type="presParOf" srcId="{90EEAE84-CEE8-4ABA-A32D-38A296532E80}" destId="{E3DA02E9-EBFD-4B69-BD0E-8C696BC3E7CF}" srcOrd="7" destOrd="0" presId="urn:microsoft.com/office/officeart/2005/8/layout/vList5"/>
    <dgm:cxn modelId="{CCB47915-5B94-437E-A284-74EB5829333D}" type="presParOf" srcId="{90EEAE84-CEE8-4ABA-A32D-38A296532E80}" destId="{0B6E397C-59FD-44D5-9CD9-50689E9B99DD}" srcOrd="8" destOrd="0" presId="urn:microsoft.com/office/officeart/2005/8/layout/vList5"/>
    <dgm:cxn modelId="{136C428E-A3FE-456E-A4B6-95E453666942}" type="presParOf" srcId="{0B6E397C-59FD-44D5-9CD9-50689E9B99DD}" destId="{E76936F9-7CD7-41AA-BA4F-6CEA8B2E34C4}" srcOrd="0" destOrd="0" presId="urn:microsoft.com/office/officeart/2005/8/layout/vList5"/>
    <dgm:cxn modelId="{DC3008FE-854D-4802-8DB1-CC3ED90661F3}" type="presParOf" srcId="{0B6E397C-59FD-44D5-9CD9-50689E9B99DD}" destId="{C9B44113-D941-4412-9D48-604510EC0C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67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93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93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68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69</a:t>
          </a:r>
          <a:endParaRPr lang="es-MX" b="1" dirty="0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96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971E5778-C304-4D2C-8D26-DFD58B1247DD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96</a:t>
          </a:r>
          <a:endParaRPr lang="es-MX" b="1" dirty="0">
            <a:solidFill>
              <a:schemeClr val="tx1"/>
            </a:solidFill>
          </a:endParaRPr>
        </a:p>
      </dgm:t>
    </dgm:pt>
    <dgm:pt modelId="{9ECB82F1-78AE-4275-8FE1-807E2EE32A0E}" type="parTrans" cxnId="{337C6837-718A-4DAA-977D-A3C4466190FE}">
      <dgm:prSet/>
      <dgm:spPr/>
      <dgm:t>
        <a:bodyPr/>
        <a:lstStyle/>
        <a:p>
          <a:endParaRPr lang="es-MX"/>
        </a:p>
      </dgm:t>
    </dgm:pt>
    <dgm:pt modelId="{D23BBA52-D514-467E-AC6F-FF4F5C3CFE87}" type="sibTrans" cxnId="{337C6837-718A-4DAA-977D-A3C4466190FE}">
      <dgm:prSet/>
      <dgm:spPr/>
      <dgm:t>
        <a:bodyPr/>
        <a:lstStyle/>
        <a:p>
          <a:endParaRPr lang="es-MX"/>
        </a:p>
      </dgm:t>
    </dgm:pt>
    <dgm:pt modelId="{29BE6845-C911-4447-8C24-C84A0CDE1D9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96</a:t>
          </a:r>
          <a:endParaRPr lang="es-MX" b="1" dirty="0">
            <a:solidFill>
              <a:schemeClr val="tx1"/>
            </a:solidFill>
          </a:endParaRPr>
        </a:p>
      </dgm:t>
    </dgm:pt>
    <dgm:pt modelId="{9E84D0DA-5EA4-4F56-8056-9487013127B2}" type="parTrans" cxnId="{C4D9CFF6-525B-47A6-AAE2-4100BF2F8023}">
      <dgm:prSet/>
      <dgm:spPr/>
      <dgm:t>
        <a:bodyPr/>
        <a:lstStyle/>
        <a:p>
          <a:endParaRPr lang="es-MX"/>
        </a:p>
      </dgm:t>
    </dgm:pt>
    <dgm:pt modelId="{81921842-AA68-47F5-BDA6-5B5A8336C6E3}" type="sibTrans" cxnId="{C4D9CFF6-525B-47A6-AAE2-4100BF2F8023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60A0909C-9EBC-4EBF-BFA6-2204C20E0CA8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Sala 7</a:t>
          </a:r>
          <a:endParaRPr lang="es-MX" dirty="0">
            <a:solidFill>
              <a:schemeClr val="tx1"/>
            </a:solidFill>
          </a:endParaRPr>
        </a:p>
      </dgm:t>
    </dgm:pt>
    <dgm:pt modelId="{CF19E376-89E5-4CCB-9ACB-474E68EE87DD}" type="parTrans" cxnId="{047EB3CF-8B9C-4A56-89BA-909A6A610D28}">
      <dgm:prSet/>
      <dgm:spPr/>
      <dgm:t>
        <a:bodyPr/>
        <a:lstStyle/>
        <a:p>
          <a:endParaRPr lang="es-MX"/>
        </a:p>
      </dgm:t>
    </dgm:pt>
    <dgm:pt modelId="{8D53B477-9E13-46D3-8C14-374159BCDF2F}" type="sibTrans" cxnId="{047EB3CF-8B9C-4A56-89BA-909A6A610D28}">
      <dgm:prSet/>
      <dgm:spPr/>
      <dgm:t>
        <a:bodyPr/>
        <a:lstStyle/>
        <a:p>
          <a:endParaRPr lang="es-MX"/>
        </a:p>
      </dgm:t>
    </dgm:pt>
    <dgm:pt modelId="{3A141137-7AD7-40ED-881F-E8267C7AE3A7}">
      <dgm:prSet/>
      <dgm:spPr/>
      <dgm:t>
        <a:bodyPr/>
        <a:lstStyle/>
        <a:p>
          <a:r>
            <a:rPr lang="es-MX" dirty="0" smtClean="0"/>
            <a:t>Sala 8</a:t>
          </a:r>
          <a:endParaRPr lang="es-MX" dirty="0"/>
        </a:p>
      </dgm:t>
    </dgm:pt>
    <dgm:pt modelId="{935A90A6-0DCE-45F0-AE65-E364EC388C37}" type="parTrans" cxnId="{1EDA3DD6-A3E7-4A52-AFB9-37AF19D1609C}">
      <dgm:prSet/>
      <dgm:spPr/>
      <dgm:t>
        <a:bodyPr/>
        <a:lstStyle/>
        <a:p>
          <a:endParaRPr lang="es-MX"/>
        </a:p>
      </dgm:t>
    </dgm:pt>
    <dgm:pt modelId="{4FAB81F0-560E-4AC0-A6BB-7811B47FDDD3}" type="sibTrans" cxnId="{1EDA3DD6-A3E7-4A52-AFB9-37AF19D1609C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8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8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40E61768-B804-410A-BA2B-8B6201051394}" type="pres">
      <dgm:prSet presAssocID="{0C9BD6B4-B632-4A30-A207-91C96BD67684}" presName="descendantText" presStyleLbl="alignAccFollowNode1" presStyleIdx="2" presStyleCnt="8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8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C9B44113-D941-4412-9D48-604510EC0CE8}" type="pres">
      <dgm:prSet presAssocID="{CAD139CD-CD05-4E36-B84B-800F66EEF532}" presName="descendantText" presStyleLbl="alignAccFollowNode1" presStyleIdx="4" presStyleCnt="8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484F836B-024B-458D-BEB9-6617551AB024}" type="pres">
      <dgm:prSet presAssocID="{39BD2DF6-28F4-4FC5-8CC0-FA7F2F8B37B6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11DF67-08BA-4CF2-B80C-D0C4185B82F9}" type="pres">
      <dgm:prSet presAssocID="{2747EDCE-A8C1-4710-8247-4C6032B9E869}" presName="sp" presStyleCnt="0"/>
      <dgm:spPr/>
    </dgm:pt>
    <dgm:pt modelId="{F8E26EC3-E7D1-4D6D-B9B1-6EF3AB777A23}" type="pres">
      <dgm:prSet presAssocID="{971E5778-C304-4D2C-8D26-DFD58B1247DD}" presName="linNode" presStyleCnt="0"/>
      <dgm:spPr/>
    </dgm:pt>
    <dgm:pt modelId="{2513F1A5-C41D-43AE-87D1-9D5B976AFF3A}" type="pres">
      <dgm:prSet presAssocID="{971E5778-C304-4D2C-8D26-DFD58B1247DD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B4CAF74-B772-4A56-9347-8184B822399B}" type="pres">
      <dgm:prSet presAssocID="{971E5778-C304-4D2C-8D26-DFD58B1247DD}" presName="descendantText" presStyleLbl="alignAccFollowNode1" presStyleIdx="6" presStyleCnt="8">
        <dgm:presLayoutVars>
          <dgm:bulletEnabled val="1"/>
        </dgm:presLayoutVars>
      </dgm:prSet>
      <dgm:spPr/>
    </dgm:pt>
    <dgm:pt modelId="{7AF001DD-231E-4CFE-87DD-8EF063963671}" type="pres">
      <dgm:prSet presAssocID="{D23BBA52-D514-467E-AC6F-FF4F5C3CFE87}" presName="sp" presStyleCnt="0"/>
      <dgm:spPr/>
    </dgm:pt>
    <dgm:pt modelId="{ACAD540D-7E7C-4195-8E11-55AE3DB6B21E}" type="pres">
      <dgm:prSet presAssocID="{29BE6845-C911-4447-8C24-C84A0CDE1D96}" presName="linNode" presStyleCnt="0"/>
      <dgm:spPr/>
    </dgm:pt>
    <dgm:pt modelId="{12ADAC58-9FA2-4BC9-A3B7-18163429B951}" type="pres">
      <dgm:prSet presAssocID="{29BE6845-C911-4447-8C24-C84A0CDE1D96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CE32B6C6-E5B9-4B12-BFCF-ED8EF4330FE6}" type="pres">
      <dgm:prSet presAssocID="{29BE6845-C911-4447-8C24-C84A0CDE1D96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12C912-79C7-4037-B08C-8334409B4653}" type="presOf" srcId="{D0304D43-E419-461A-A9A4-E85F4F478487}" destId="{C9B44113-D941-4412-9D48-604510EC0CE8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16737B66-92EF-401E-8566-C415F0766604}" type="presOf" srcId="{F31ACAE4-7840-4CE6-B3E3-8FD61FF3756A}" destId="{40E61768-B804-410A-BA2B-8B6201051394}" srcOrd="0" destOrd="0" presId="urn:microsoft.com/office/officeart/2005/8/layout/vList5"/>
    <dgm:cxn modelId="{C0B7BB65-1E7F-4A94-B0CA-AC84B0922794}" type="presOf" srcId="{7D84DE95-998D-43FC-BEC1-3FE0AACCAAF6}" destId="{AC8B52B7-BE7D-4B3B-9F8C-5FCF324812F6}" srcOrd="0" destOrd="0" presId="urn:microsoft.com/office/officeart/2005/8/layout/vList5"/>
    <dgm:cxn modelId="{C32357A2-F6DC-41CE-932F-7C531679D9D3}" type="presOf" srcId="{39BD2DF6-28F4-4FC5-8CC0-FA7F2F8B37B6}" destId="{C21F3743-7243-49A0-AAAB-8B62E5F98F76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CDF10825-F053-4FF6-8788-8AF92EE6DA13}" type="presOf" srcId="{0F56AAEE-B006-481A-B252-7FE15544E3B5}" destId="{FD3B3EF7-3501-45FE-9BEE-5AD204D7784A}" srcOrd="0" destOrd="0" presId="urn:microsoft.com/office/officeart/2005/8/layout/vList5"/>
    <dgm:cxn modelId="{9CC880E8-A6C0-45AB-AB48-3C697E41CE12}" type="presOf" srcId="{4D3112DD-C62B-4368-8775-0919F4526A3C}" destId="{484F836B-024B-458D-BEB9-6617551AB024}" srcOrd="0" destOrd="0" presId="urn:microsoft.com/office/officeart/2005/8/layout/vList5"/>
    <dgm:cxn modelId="{C4D9CFF6-525B-47A6-AAE2-4100BF2F8023}" srcId="{CEA4BDDC-249D-46FD-B4FC-E56EF9EF2832}" destId="{29BE6845-C911-4447-8C24-C84A0CDE1D96}" srcOrd="7" destOrd="0" parTransId="{9E84D0DA-5EA4-4F56-8056-9487013127B2}" sibTransId="{81921842-AA68-47F5-BDA6-5B5A8336C6E3}"/>
    <dgm:cxn modelId="{246D24D2-78B7-4A1F-9BD3-8F61753D55D6}" type="presOf" srcId="{29BE6845-C911-4447-8C24-C84A0CDE1D96}" destId="{12ADAC58-9FA2-4BC9-A3B7-18163429B951}" srcOrd="0" destOrd="0" presId="urn:microsoft.com/office/officeart/2005/8/layout/vList5"/>
    <dgm:cxn modelId="{31F8CD5C-CB1F-480C-8DFC-9F1B9A418B64}" type="presOf" srcId="{3A141137-7AD7-40ED-881F-E8267C7AE3A7}" destId="{CE32B6C6-E5B9-4B12-BFCF-ED8EF4330FE6}" srcOrd="0" destOrd="0" presId="urn:microsoft.com/office/officeart/2005/8/layout/vList5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F21C9B26-3A4A-42E8-8B98-5F4171EB05AD}" type="presOf" srcId="{CAD139CD-CD05-4E36-B84B-800F66EEF532}" destId="{E76936F9-7CD7-41AA-BA4F-6CEA8B2E34C4}" srcOrd="0" destOrd="0" presId="urn:microsoft.com/office/officeart/2005/8/layout/vList5"/>
    <dgm:cxn modelId="{1EDA3DD6-A3E7-4A52-AFB9-37AF19D1609C}" srcId="{29BE6845-C911-4447-8C24-C84A0CDE1D96}" destId="{3A141137-7AD7-40ED-881F-E8267C7AE3A7}" srcOrd="0" destOrd="0" parTransId="{935A90A6-0DCE-45F0-AE65-E364EC388C37}" sibTransId="{4FAB81F0-560E-4AC0-A6BB-7811B47FDDD3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337C6837-718A-4DAA-977D-A3C4466190FE}" srcId="{CEA4BDDC-249D-46FD-B4FC-E56EF9EF2832}" destId="{971E5778-C304-4D2C-8D26-DFD58B1247DD}" srcOrd="6" destOrd="0" parTransId="{9ECB82F1-78AE-4275-8FE1-807E2EE32A0E}" sibTransId="{D23BBA52-D514-467E-AC6F-FF4F5C3CFE87}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047EB3CF-8B9C-4A56-89BA-909A6A610D28}" srcId="{971E5778-C304-4D2C-8D26-DFD58B1247DD}" destId="{60A0909C-9EBC-4EBF-BFA6-2204C20E0CA8}" srcOrd="0" destOrd="0" parTransId="{CF19E376-89E5-4CCB-9ACB-474E68EE87DD}" sibTransId="{8D53B477-9E13-46D3-8C14-374159BCDF2F}"/>
    <dgm:cxn modelId="{AD018740-94B2-488E-A366-8A358BBC218D}" type="presOf" srcId="{0C9BD6B4-B632-4A30-A207-91C96BD67684}" destId="{88069CE0-78E4-4FD6-B168-A3A6C621C4E6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E1C0BFC2-22FC-41C1-A9BA-85F80A3D466C}" type="presOf" srcId="{FFAEA5BC-4F22-4EF0-9088-33FB9E17E731}" destId="{30F74F7E-8652-4922-876F-9A4F6EDB7D5D}" srcOrd="0" destOrd="0" presId="urn:microsoft.com/office/officeart/2005/8/layout/vList5"/>
    <dgm:cxn modelId="{FE9A74EF-6D6A-4D6C-A1DD-11DA88E4034B}" type="presOf" srcId="{971E5778-C304-4D2C-8D26-DFD58B1247DD}" destId="{2513F1A5-C41D-43AE-87D1-9D5B976AFF3A}" srcOrd="0" destOrd="0" presId="urn:microsoft.com/office/officeart/2005/8/layout/vList5"/>
    <dgm:cxn modelId="{A2608806-7B33-4814-BD0D-ECBD5EBC9CD3}" type="presOf" srcId="{E84BE6CE-F5D1-49ED-8D7D-0A86257194D4}" destId="{B36AE76B-0E4E-4647-B38F-1DD61B24F2BA}" srcOrd="0" destOrd="0" presId="urn:microsoft.com/office/officeart/2005/8/layout/vList5"/>
    <dgm:cxn modelId="{1E8B88A4-8C91-44A8-B909-0F8BE6005640}" type="presOf" srcId="{CEA4BDDC-249D-46FD-B4FC-E56EF9EF2832}" destId="{90EEAE84-CEE8-4ABA-A32D-38A296532E80}" srcOrd="0" destOrd="0" presId="urn:microsoft.com/office/officeart/2005/8/layout/vList5"/>
    <dgm:cxn modelId="{8E548DF8-E014-44E3-9919-56EE54CD7047}" type="presOf" srcId="{60A0909C-9EBC-4EBF-BFA6-2204C20E0CA8}" destId="{4B4CAF74-B772-4A56-9347-8184B822399B}" srcOrd="0" destOrd="0" presId="urn:microsoft.com/office/officeart/2005/8/layout/vList5"/>
    <dgm:cxn modelId="{53BFEB32-0338-4E42-A868-817D93C63259}" type="presOf" srcId="{D0077432-FF36-4318-8FDD-DD52E90123DA}" destId="{7C6E5F86-3E4C-4A13-83FE-65451DDC34BD}" srcOrd="0" destOrd="0" presId="urn:microsoft.com/office/officeart/2005/8/layout/vList5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7D4ADB86-35D2-4898-9605-E04E8144CB9B}" type="presOf" srcId="{57694EE6-232B-43C2-AF17-14E2CC8E29F2}" destId="{DC333D23-83DA-48F1-B0DB-2A6B0CF1A53C}" srcOrd="0" destOrd="0" presId="urn:microsoft.com/office/officeart/2005/8/layout/vList5"/>
    <dgm:cxn modelId="{AD1BE66E-63FA-4B4C-AF81-419B7C7C6219}" type="presParOf" srcId="{90EEAE84-CEE8-4ABA-A32D-38A296532E80}" destId="{2BC7D781-31E3-4294-BA2A-6C28C0C98009}" srcOrd="0" destOrd="0" presId="urn:microsoft.com/office/officeart/2005/8/layout/vList5"/>
    <dgm:cxn modelId="{B3B954C9-AD1A-4ECB-AAF3-AD3A3310B453}" type="presParOf" srcId="{2BC7D781-31E3-4294-BA2A-6C28C0C98009}" destId="{AC8B52B7-BE7D-4B3B-9F8C-5FCF324812F6}" srcOrd="0" destOrd="0" presId="urn:microsoft.com/office/officeart/2005/8/layout/vList5"/>
    <dgm:cxn modelId="{96F1DC8E-BA8E-4DF8-9C60-2E8CA6F2B5BD}" type="presParOf" srcId="{2BC7D781-31E3-4294-BA2A-6C28C0C98009}" destId="{7C6E5F86-3E4C-4A13-83FE-65451DDC34BD}" srcOrd="1" destOrd="0" presId="urn:microsoft.com/office/officeart/2005/8/layout/vList5"/>
    <dgm:cxn modelId="{D3C63111-AD51-4378-9598-9EE15BF1AFB1}" type="presParOf" srcId="{90EEAE84-CEE8-4ABA-A32D-38A296532E80}" destId="{8AA19180-40FD-48CC-A86A-5FAA7A34C3DC}" srcOrd="1" destOrd="0" presId="urn:microsoft.com/office/officeart/2005/8/layout/vList5"/>
    <dgm:cxn modelId="{420A1C2B-3DEA-4629-BFE4-291AB834094C}" type="presParOf" srcId="{90EEAE84-CEE8-4ABA-A32D-38A296532E80}" destId="{C030B51E-C478-47C3-B96A-5A189B403A12}" srcOrd="2" destOrd="0" presId="urn:microsoft.com/office/officeart/2005/8/layout/vList5"/>
    <dgm:cxn modelId="{DE9EEF21-CE08-467D-AD8D-1E6BF21C61EB}" type="presParOf" srcId="{C030B51E-C478-47C3-B96A-5A189B403A12}" destId="{30F74F7E-8652-4922-876F-9A4F6EDB7D5D}" srcOrd="0" destOrd="0" presId="urn:microsoft.com/office/officeart/2005/8/layout/vList5"/>
    <dgm:cxn modelId="{CE009ACC-A32E-457D-8C1E-3DEC893A0C8D}" type="presParOf" srcId="{C030B51E-C478-47C3-B96A-5A189B403A12}" destId="{DC333D23-83DA-48F1-B0DB-2A6B0CF1A53C}" srcOrd="1" destOrd="0" presId="urn:microsoft.com/office/officeart/2005/8/layout/vList5"/>
    <dgm:cxn modelId="{665B2D30-DB1B-4BC4-8C90-378CACD04280}" type="presParOf" srcId="{90EEAE84-CEE8-4ABA-A32D-38A296532E80}" destId="{137ADB32-C87B-4BD1-8A0C-014C59AB7281}" srcOrd="3" destOrd="0" presId="urn:microsoft.com/office/officeart/2005/8/layout/vList5"/>
    <dgm:cxn modelId="{5EACE49D-A89B-4AB7-93A0-BBC6358789D2}" type="presParOf" srcId="{90EEAE84-CEE8-4ABA-A32D-38A296532E80}" destId="{8DC7A2AE-2166-4515-8BF3-4A93A721ED8F}" srcOrd="4" destOrd="0" presId="urn:microsoft.com/office/officeart/2005/8/layout/vList5"/>
    <dgm:cxn modelId="{8AA81AC9-FC43-46B0-BA7C-AC7CC2B7691E}" type="presParOf" srcId="{8DC7A2AE-2166-4515-8BF3-4A93A721ED8F}" destId="{88069CE0-78E4-4FD6-B168-A3A6C621C4E6}" srcOrd="0" destOrd="0" presId="urn:microsoft.com/office/officeart/2005/8/layout/vList5"/>
    <dgm:cxn modelId="{80E5C50A-8F86-4B07-A7E7-3A43BD844919}" type="presParOf" srcId="{8DC7A2AE-2166-4515-8BF3-4A93A721ED8F}" destId="{40E61768-B804-410A-BA2B-8B6201051394}" srcOrd="1" destOrd="0" presId="urn:microsoft.com/office/officeart/2005/8/layout/vList5"/>
    <dgm:cxn modelId="{BEB597A6-0C4A-44C3-95A0-A82233AAE16A}" type="presParOf" srcId="{90EEAE84-CEE8-4ABA-A32D-38A296532E80}" destId="{FFFC8E1C-3702-4C10-8321-19DC8D4144FD}" srcOrd="5" destOrd="0" presId="urn:microsoft.com/office/officeart/2005/8/layout/vList5"/>
    <dgm:cxn modelId="{2D389539-3190-4612-B63C-BB1EBFE00820}" type="presParOf" srcId="{90EEAE84-CEE8-4ABA-A32D-38A296532E80}" destId="{301A69A2-F417-4F37-841B-EEC3042C61A0}" srcOrd="6" destOrd="0" presId="urn:microsoft.com/office/officeart/2005/8/layout/vList5"/>
    <dgm:cxn modelId="{15062326-D962-48A0-8617-3C3D98925338}" type="presParOf" srcId="{301A69A2-F417-4F37-841B-EEC3042C61A0}" destId="{FD3B3EF7-3501-45FE-9BEE-5AD204D7784A}" srcOrd="0" destOrd="0" presId="urn:microsoft.com/office/officeart/2005/8/layout/vList5"/>
    <dgm:cxn modelId="{7B83324F-644A-4DEF-BE68-375D3F24C5A8}" type="presParOf" srcId="{301A69A2-F417-4F37-841B-EEC3042C61A0}" destId="{B36AE76B-0E4E-4647-B38F-1DD61B24F2BA}" srcOrd="1" destOrd="0" presId="urn:microsoft.com/office/officeart/2005/8/layout/vList5"/>
    <dgm:cxn modelId="{F58E2154-1F68-469B-B023-C3C5DE50E55A}" type="presParOf" srcId="{90EEAE84-CEE8-4ABA-A32D-38A296532E80}" destId="{E3DA02E9-EBFD-4B69-BD0E-8C696BC3E7CF}" srcOrd="7" destOrd="0" presId="urn:microsoft.com/office/officeart/2005/8/layout/vList5"/>
    <dgm:cxn modelId="{BBE449BD-DE16-4C42-A85C-557DD026F5FD}" type="presParOf" srcId="{90EEAE84-CEE8-4ABA-A32D-38A296532E80}" destId="{0B6E397C-59FD-44D5-9CD9-50689E9B99DD}" srcOrd="8" destOrd="0" presId="urn:microsoft.com/office/officeart/2005/8/layout/vList5"/>
    <dgm:cxn modelId="{746FAAFD-DD5B-4A6B-A150-0022DB7B88A3}" type="presParOf" srcId="{0B6E397C-59FD-44D5-9CD9-50689E9B99DD}" destId="{E76936F9-7CD7-41AA-BA4F-6CEA8B2E34C4}" srcOrd="0" destOrd="0" presId="urn:microsoft.com/office/officeart/2005/8/layout/vList5"/>
    <dgm:cxn modelId="{D1828CA2-54D1-40E7-A257-6EBA164BF49B}" type="presParOf" srcId="{0B6E397C-59FD-44D5-9CD9-50689E9B99DD}" destId="{C9B44113-D941-4412-9D48-604510EC0CE8}" srcOrd="1" destOrd="0" presId="urn:microsoft.com/office/officeart/2005/8/layout/vList5"/>
    <dgm:cxn modelId="{D404FB99-A38F-4013-BD1C-6F8730F1BAC4}" type="presParOf" srcId="{90EEAE84-CEE8-4ABA-A32D-38A296532E80}" destId="{7EF726BD-2FF5-4D48-97EE-6EF5CEC49BD6}" srcOrd="9" destOrd="0" presId="urn:microsoft.com/office/officeart/2005/8/layout/vList5"/>
    <dgm:cxn modelId="{9CD714C2-A108-49C7-AC92-BFB647AC2F3A}" type="presParOf" srcId="{90EEAE84-CEE8-4ABA-A32D-38A296532E80}" destId="{282C26FF-4337-4FB4-84C5-837BA51B3636}" srcOrd="10" destOrd="0" presId="urn:microsoft.com/office/officeart/2005/8/layout/vList5"/>
    <dgm:cxn modelId="{1372F769-7681-4B96-A9DE-C4310545A481}" type="presParOf" srcId="{282C26FF-4337-4FB4-84C5-837BA51B3636}" destId="{C21F3743-7243-49A0-AAAB-8B62E5F98F76}" srcOrd="0" destOrd="0" presId="urn:microsoft.com/office/officeart/2005/8/layout/vList5"/>
    <dgm:cxn modelId="{782071DF-27CB-43A6-A37D-3727B8A7FB55}" type="presParOf" srcId="{282C26FF-4337-4FB4-84C5-837BA51B3636}" destId="{484F836B-024B-458D-BEB9-6617551AB024}" srcOrd="1" destOrd="0" presId="urn:microsoft.com/office/officeart/2005/8/layout/vList5"/>
    <dgm:cxn modelId="{51958AD7-0CAA-4A75-B288-AD6BFDEA7E75}" type="presParOf" srcId="{90EEAE84-CEE8-4ABA-A32D-38A296532E80}" destId="{7811DF67-08BA-4CF2-B80C-D0C4185B82F9}" srcOrd="11" destOrd="0" presId="urn:microsoft.com/office/officeart/2005/8/layout/vList5"/>
    <dgm:cxn modelId="{1DD1F3D4-4975-471B-B397-1659797989D3}" type="presParOf" srcId="{90EEAE84-CEE8-4ABA-A32D-38A296532E80}" destId="{F8E26EC3-E7D1-4D6D-B9B1-6EF3AB777A23}" srcOrd="12" destOrd="0" presId="urn:microsoft.com/office/officeart/2005/8/layout/vList5"/>
    <dgm:cxn modelId="{598267D3-A986-4E22-944F-ABA9A6E50F72}" type="presParOf" srcId="{F8E26EC3-E7D1-4D6D-B9B1-6EF3AB777A23}" destId="{2513F1A5-C41D-43AE-87D1-9D5B976AFF3A}" srcOrd="0" destOrd="0" presId="urn:microsoft.com/office/officeart/2005/8/layout/vList5"/>
    <dgm:cxn modelId="{6AC73986-0042-419D-A78D-82A50EF5E9FC}" type="presParOf" srcId="{F8E26EC3-E7D1-4D6D-B9B1-6EF3AB777A23}" destId="{4B4CAF74-B772-4A56-9347-8184B822399B}" srcOrd="1" destOrd="0" presId="urn:microsoft.com/office/officeart/2005/8/layout/vList5"/>
    <dgm:cxn modelId="{DB216FE7-16BE-4DBF-BC6B-82169A948FAF}" type="presParOf" srcId="{90EEAE84-CEE8-4ABA-A32D-38A296532E80}" destId="{7AF001DD-231E-4CFE-87DD-8EF063963671}" srcOrd="13" destOrd="0" presId="urn:microsoft.com/office/officeart/2005/8/layout/vList5"/>
    <dgm:cxn modelId="{DBC1BE72-1122-4B98-81B5-D1BE1162F55A}" type="presParOf" srcId="{90EEAE84-CEE8-4ABA-A32D-38A296532E80}" destId="{ACAD540D-7E7C-4195-8E11-55AE3DB6B21E}" srcOrd="14" destOrd="0" presId="urn:microsoft.com/office/officeart/2005/8/layout/vList5"/>
    <dgm:cxn modelId="{6E0E5B04-6F9C-4373-9EE6-A49F879D5329}" type="presParOf" srcId="{ACAD540D-7E7C-4195-8E11-55AE3DB6B21E}" destId="{12ADAC58-9FA2-4BC9-A3B7-18163429B951}" srcOrd="0" destOrd="0" presId="urn:microsoft.com/office/officeart/2005/8/layout/vList5"/>
    <dgm:cxn modelId="{2209D3CA-967B-4A40-BE2F-F6D30C99A61F}" type="presParOf" srcId="{ACAD540D-7E7C-4195-8E11-55AE3DB6B21E}" destId="{CE32B6C6-E5B9-4B12-BFCF-ED8EF4330F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154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126</a:t>
          </a:r>
          <a:endParaRPr lang="es-MX" b="1" dirty="0">
            <a:solidFill>
              <a:schemeClr val="tx1"/>
            </a:solidFill>
          </a:endParaRP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126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F56AAEE-B006-481A-B252-7FE15544E3B5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212</a:t>
          </a:r>
          <a:endParaRPr lang="es-MX" b="1" dirty="0">
            <a:solidFill>
              <a:schemeClr val="tx1"/>
            </a:solidFill>
          </a:endParaRPr>
        </a:p>
      </dgm:t>
    </dgm:pt>
    <dgm:pt modelId="{BF2B33FD-5753-4610-A7A8-802AF5F66BF7}" type="par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88B8809-1766-4F66-9D5D-580754E8CB39}" type="sibTrans" cxnId="{827A3CB0-0256-4897-A7C5-05270F9B4F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E84BE6CE-F5D1-49ED-8D7D-0A86257194D4}">
      <dgm:prSet/>
      <dgm:spPr/>
      <dgm:t>
        <a:bodyPr/>
        <a:lstStyle/>
        <a:p>
          <a:r>
            <a:rPr lang="es-MX" dirty="0" smtClean="0"/>
            <a:t>Sala 4</a:t>
          </a:r>
          <a:endParaRPr lang="es-MX" dirty="0"/>
        </a:p>
      </dgm:t>
    </dgm:pt>
    <dgm:pt modelId="{5E8CDCA5-31F8-4442-A5A0-BA8D1A9EE668}" type="parTrans" cxnId="{266F300E-0316-453A-82CC-18B0B18E5045}">
      <dgm:prSet/>
      <dgm:spPr/>
      <dgm:t>
        <a:bodyPr/>
        <a:lstStyle/>
        <a:p>
          <a:endParaRPr lang="es-MX"/>
        </a:p>
      </dgm:t>
    </dgm:pt>
    <dgm:pt modelId="{150C7D6E-18FD-494E-8609-AAB30844469F}" type="sibTrans" cxnId="{266F300E-0316-453A-82CC-18B0B18E5045}">
      <dgm:prSet/>
      <dgm:spPr/>
      <dgm:t>
        <a:bodyPr/>
        <a:lstStyle/>
        <a:p>
          <a:endParaRPr lang="es-MX"/>
        </a:p>
      </dgm:t>
    </dgm:pt>
    <dgm:pt modelId="{D0304D43-E419-461A-A9A4-E85F4F478487}">
      <dgm:prSet/>
      <dgm:spPr/>
      <dgm:t>
        <a:bodyPr/>
        <a:lstStyle/>
        <a:p>
          <a:r>
            <a:rPr lang="es-MX" dirty="0" smtClean="0"/>
            <a:t>Sala 5</a:t>
          </a:r>
          <a:endParaRPr lang="es-MX" dirty="0"/>
        </a:p>
      </dgm:t>
    </dgm:pt>
    <dgm:pt modelId="{C987A0BB-4C14-4453-A52A-BA46E6BFE010}" type="parTrans" cxnId="{9765E65A-C27B-4F5B-A758-7089ADBFCB58}">
      <dgm:prSet/>
      <dgm:spPr/>
      <dgm:t>
        <a:bodyPr/>
        <a:lstStyle/>
        <a:p>
          <a:endParaRPr lang="es-MX"/>
        </a:p>
      </dgm:t>
    </dgm:pt>
    <dgm:pt modelId="{CBEF2810-5A61-422F-8A79-9A9A90FF6C92}" type="sibTrans" cxnId="{9765E65A-C27B-4F5B-A758-7089ADBFCB58}">
      <dgm:prSet/>
      <dgm:spPr/>
      <dgm:t>
        <a:bodyPr/>
        <a:lstStyle/>
        <a:p>
          <a:endParaRPr lang="es-MX"/>
        </a:p>
      </dgm:t>
    </dgm:pt>
    <dgm:pt modelId="{39BD2DF6-28F4-4FC5-8CC0-FA7F2F8B37B6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168</a:t>
          </a:r>
          <a:endParaRPr lang="es-MX" b="1" dirty="0">
            <a:solidFill>
              <a:schemeClr val="tx1"/>
            </a:solidFill>
          </a:endParaRPr>
        </a:p>
      </dgm:t>
    </dgm:pt>
    <dgm:pt modelId="{F104F5D6-E4E0-4D4B-B8FB-A7DBF02C5C8F}" type="parTrans" cxnId="{836B2187-77DC-4D48-B040-1A26683A185A}">
      <dgm:prSet/>
      <dgm:spPr/>
      <dgm:t>
        <a:bodyPr/>
        <a:lstStyle/>
        <a:p>
          <a:endParaRPr lang="es-MX"/>
        </a:p>
      </dgm:t>
    </dgm:pt>
    <dgm:pt modelId="{2747EDCE-A8C1-4710-8247-4C6032B9E869}" type="sibTrans" cxnId="{836B2187-77DC-4D48-B040-1A26683A185A}">
      <dgm:prSet/>
      <dgm:spPr/>
      <dgm:t>
        <a:bodyPr/>
        <a:lstStyle/>
        <a:p>
          <a:endParaRPr lang="es-MX"/>
        </a:p>
      </dgm:t>
    </dgm:pt>
    <dgm:pt modelId="{4D3112DD-C62B-4368-8775-0919F4526A3C}">
      <dgm:prSet/>
      <dgm:spPr/>
      <dgm:t>
        <a:bodyPr/>
        <a:lstStyle/>
        <a:p>
          <a:r>
            <a:rPr lang="es-MX" dirty="0" smtClean="0"/>
            <a:t>Sala 6</a:t>
          </a:r>
          <a:endParaRPr lang="es-MX" dirty="0"/>
        </a:p>
      </dgm:t>
    </dgm:pt>
    <dgm:pt modelId="{2C7B2929-99BC-47EC-B73F-CD70CC48FCF3}" type="parTrans" cxnId="{6B1C47F9-536D-4EA8-98D7-70A580EB4E85}">
      <dgm:prSet/>
      <dgm:spPr/>
      <dgm:t>
        <a:bodyPr/>
        <a:lstStyle/>
        <a:p>
          <a:endParaRPr lang="es-MX"/>
        </a:p>
      </dgm:t>
    </dgm:pt>
    <dgm:pt modelId="{F77010EC-3D6D-44A2-8E88-7F6EF219FA34}" type="sibTrans" cxnId="{6B1C47F9-536D-4EA8-98D7-70A580EB4E85}">
      <dgm:prSet/>
      <dgm:spPr/>
      <dgm:t>
        <a:bodyPr/>
        <a:lstStyle/>
        <a:p>
          <a:endParaRPr lang="es-MX"/>
        </a:p>
      </dgm:t>
    </dgm:pt>
    <dgm:pt modelId="{CAD139CD-CD05-4E36-B84B-800F66EEF532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169</a:t>
          </a:r>
          <a:endParaRPr lang="es-MX" b="1" dirty="0">
            <a:solidFill>
              <a:schemeClr val="tx1"/>
            </a:solidFill>
          </a:endParaRPr>
        </a:p>
      </dgm:t>
    </dgm:pt>
    <dgm:pt modelId="{2D83E002-D82A-487C-9AC7-7BC58CD1313F}" type="sib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628DD9A-CD46-439F-B695-F3F0371D96AD}" type="parTrans" cxnId="{FD1A0BFE-5715-43D8-895D-6530445AFD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6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6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6">
        <dgm:presLayoutVars>
          <dgm:bulletEnabled val="1"/>
        </dgm:presLayoutVars>
      </dgm:prSet>
      <dgm:spPr/>
    </dgm:pt>
    <dgm:pt modelId="{FFFC8E1C-3702-4C10-8321-19DC8D4144FD}" type="pres">
      <dgm:prSet presAssocID="{09B424FC-AC55-4AE0-AFA7-7A83718EEA22}" presName="sp" presStyleCnt="0"/>
      <dgm:spPr/>
    </dgm:pt>
    <dgm:pt modelId="{301A69A2-F417-4F37-841B-EEC3042C61A0}" type="pres">
      <dgm:prSet presAssocID="{0F56AAEE-B006-481A-B252-7FE15544E3B5}" presName="linNode" presStyleCnt="0"/>
      <dgm:spPr/>
    </dgm:pt>
    <dgm:pt modelId="{FD3B3EF7-3501-45FE-9BEE-5AD204D7784A}" type="pres">
      <dgm:prSet presAssocID="{0F56AAEE-B006-481A-B252-7FE15544E3B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6AE76B-0E4E-4647-B38F-1DD61B24F2BA}" type="pres">
      <dgm:prSet presAssocID="{0F56AAEE-B006-481A-B252-7FE15544E3B5}" presName="descendantText" presStyleLbl="alignAccFollowNode1" presStyleIdx="3" presStyleCnt="6">
        <dgm:presLayoutVars>
          <dgm:bulletEnabled val="1"/>
        </dgm:presLayoutVars>
      </dgm:prSet>
      <dgm:spPr/>
    </dgm:pt>
    <dgm:pt modelId="{E3DA02E9-EBFD-4B69-BD0E-8C696BC3E7CF}" type="pres">
      <dgm:prSet presAssocID="{888B8809-1766-4F66-9D5D-580754E8CB39}" presName="sp" presStyleCnt="0"/>
      <dgm:spPr/>
    </dgm:pt>
    <dgm:pt modelId="{0B6E397C-59FD-44D5-9CD9-50689E9B99DD}" type="pres">
      <dgm:prSet presAssocID="{CAD139CD-CD05-4E36-B84B-800F66EEF532}" presName="linNode" presStyleCnt="0"/>
      <dgm:spPr/>
    </dgm:pt>
    <dgm:pt modelId="{E76936F9-7CD7-41AA-BA4F-6CEA8B2E34C4}" type="pres">
      <dgm:prSet presAssocID="{CAD139CD-CD05-4E36-B84B-800F66EEF532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B44113-D941-4412-9D48-604510EC0CE8}" type="pres">
      <dgm:prSet presAssocID="{CAD139CD-CD05-4E36-B84B-800F66EEF532}" presName="descendantText" presStyleLbl="alignAccFollowNode1" presStyleIdx="4" presStyleCnt="6">
        <dgm:presLayoutVars>
          <dgm:bulletEnabled val="1"/>
        </dgm:presLayoutVars>
      </dgm:prSet>
      <dgm:spPr/>
    </dgm:pt>
    <dgm:pt modelId="{7EF726BD-2FF5-4D48-97EE-6EF5CEC49BD6}" type="pres">
      <dgm:prSet presAssocID="{2D83E002-D82A-487C-9AC7-7BC58CD1313F}" presName="sp" presStyleCnt="0"/>
      <dgm:spPr/>
    </dgm:pt>
    <dgm:pt modelId="{282C26FF-4337-4FB4-84C5-837BA51B3636}" type="pres">
      <dgm:prSet presAssocID="{39BD2DF6-28F4-4FC5-8CC0-FA7F2F8B37B6}" presName="linNode" presStyleCnt="0"/>
      <dgm:spPr/>
    </dgm:pt>
    <dgm:pt modelId="{C21F3743-7243-49A0-AAAB-8B62E5F98F76}" type="pres">
      <dgm:prSet presAssocID="{39BD2DF6-28F4-4FC5-8CC0-FA7F2F8B37B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4F836B-024B-458D-BEB9-6617551AB024}" type="pres">
      <dgm:prSet presAssocID="{39BD2DF6-28F4-4FC5-8CC0-FA7F2F8B37B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7A3CB0-0256-4897-A7C5-05270F9B4FE7}" srcId="{CEA4BDDC-249D-46FD-B4FC-E56EF9EF2832}" destId="{0F56AAEE-B006-481A-B252-7FE15544E3B5}" srcOrd="3" destOrd="0" parTransId="{BF2B33FD-5753-4610-A7A8-802AF5F66BF7}" sibTransId="{888B8809-1766-4F66-9D5D-580754E8CB39}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266F300E-0316-453A-82CC-18B0B18E5045}" srcId="{0F56AAEE-B006-481A-B252-7FE15544E3B5}" destId="{E84BE6CE-F5D1-49ED-8D7D-0A86257194D4}" srcOrd="0" destOrd="0" parTransId="{5E8CDCA5-31F8-4442-A5A0-BA8D1A9EE668}" sibTransId="{150C7D6E-18FD-494E-8609-AAB30844469F}"/>
    <dgm:cxn modelId="{6B1C47F9-536D-4EA8-98D7-70A580EB4E85}" srcId="{39BD2DF6-28F4-4FC5-8CC0-FA7F2F8B37B6}" destId="{4D3112DD-C62B-4368-8775-0919F4526A3C}" srcOrd="0" destOrd="0" parTransId="{2C7B2929-99BC-47EC-B73F-CD70CC48FCF3}" sibTransId="{F77010EC-3D6D-44A2-8E88-7F6EF219FA34}"/>
    <dgm:cxn modelId="{9765E65A-C27B-4F5B-A758-7089ADBFCB58}" srcId="{CAD139CD-CD05-4E36-B84B-800F66EEF532}" destId="{D0304D43-E419-461A-A9A4-E85F4F478487}" srcOrd="0" destOrd="0" parTransId="{C987A0BB-4C14-4453-A52A-BA46E6BFE010}" sibTransId="{CBEF2810-5A61-422F-8A79-9A9A90FF6C92}"/>
    <dgm:cxn modelId="{7CD2450A-9DB7-4BF0-88E6-D201DD8FFB3C}" type="presOf" srcId="{D0077432-FF36-4318-8FDD-DD52E90123DA}" destId="{7C6E5F86-3E4C-4A13-83FE-65451DDC34BD}" srcOrd="0" destOrd="0" presId="urn:microsoft.com/office/officeart/2005/8/layout/vList5"/>
    <dgm:cxn modelId="{836B2187-77DC-4D48-B040-1A26683A185A}" srcId="{CEA4BDDC-249D-46FD-B4FC-E56EF9EF2832}" destId="{39BD2DF6-28F4-4FC5-8CC0-FA7F2F8B37B6}" srcOrd="5" destOrd="0" parTransId="{F104F5D6-E4E0-4D4B-B8FB-A7DBF02C5C8F}" sibTransId="{2747EDCE-A8C1-4710-8247-4C6032B9E869}"/>
    <dgm:cxn modelId="{E393E27C-76CE-47BB-B173-664E8E72ED27}" type="presOf" srcId="{E84BE6CE-F5D1-49ED-8D7D-0A86257194D4}" destId="{B36AE76B-0E4E-4647-B38F-1DD61B24F2BA}" srcOrd="0" destOrd="0" presId="urn:microsoft.com/office/officeart/2005/8/layout/vList5"/>
    <dgm:cxn modelId="{1F8EBFA6-04D7-41A8-B950-2B9B03F6BFD5}" type="presOf" srcId="{0C9BD6B4-B632-4A30-A207-91C96BD67684}" destId="{88069CE0-78E4-4FD6-B168-A3A6C621C4E6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10864F50-8475-41A0-949C-0F8C29B578CB}" type="presOf" srcId="{4D3112DD-C62B-4368-8775-0919F4526A3C}" destId="{484F836B-024B-458D-BEB9-6617551AB024}" srcOrd="0" destOrd="0" presId="urn:microsoft.com/office/officeart/2005/8/layout/vList5"/>
    <dgm:cxn modelId="{27B7DB79-7FCA-45F1-A861-ECF5D5BCC21A}" type="presOf" srcId="{0F56AAEE-B006-481A-B252-7FE15544E3B5}" destId="{FD3B3EF7-3501-45FE-9BEE-5AD204D7784A}" srcOrd="0" destOrd="0" presId="urn:microsoft.com/office/officeart/2005/8/layout/vList5"/>
    <dgm:cxn modelId="{696DC6C8-5E54-49D7-8DF6-C62B886A0484}" type="presOf" srcId="{57694EE6-232B-43C2-AF17-14E2CC8E29F2}" destId="{DC333D23-83DA-48F1-B0DB-2A6B0CF1A53C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C1354780-F4E7-4F2C-8ADD-4F5776366A78}" type="presOf" srcId="{39BD2DF6-28F4-4FC5-8CC0-FA7F2F8B37B6}" destId="{C21F3743-7243-49A0-AAAB-8B62E5F98F76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0209B575-733A-4981-B8EE-12789285A2DD}" type="presOf" srcId="{FFAEA5BC-4F22-4EF0-9088-33FB9E17E731}" destId="{30F74F7E-8652-4922-876F-9A4F6EDB7D5D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4674A20E-0D2F-4C9B-8948-A5BE9BAE472B}" type="presOf" srcId="{D0304D43-E419-461A-A9A4-E85F4F478487}" destId="{C9B44113-D941-4412-9D48-604510EC0CE8}" srcOrd="0" destOrd="0" presId="urn:microsoft.com/office/officeart/2005/8/layout/vList5"/>
    <dgm:cxn modelId="{FD1A0BFE-5715-43D8-895D-6530445AFD7F}" srcId="{CEA4BDDC-249D-46FD-B4FC-E56EF9EF2832}" destId="{CAD139CD-CD05-4E36-B84B-800F66EEF532}" srcOrd="4" destOrd="0" parTransId="{1628DD9A-CD46-439F-B695-F3F0371D96AD}" sibTransId="{2D83E002-D82A-487C-9AC7-7BC58CD1313F}"/>
    <dgm:cxn modelId="{5CD78D3E-8617-4CDB-A593-961269FF0782}" type="presOf" srcId="{7D84DE95-998D-43FC-BEC1-3FE0AACCAAF6}" destId="{AC8B52B7-BE7D-4B3B-9F8C-5FCF324812F6}" srcOrd="0" destOrd="0" presId="urn:microsoft.com/office/officeart/2005/8/layout/vList5"/>
    <dgm:cxn modelId="{8A4520BA-FD64-4893-ACD9-564A9C043225}" type="presOf" srcId="{F31ACAE4-7840-4CE6-B3E3-8FD61FF3756A}" destId="{40E61768-B804-410A-BA2B-8B6201051394}" srcOrd="0" destOrd="0" presId="urn:microsoft.com/office/officeart/2005/8/layout/vList5"/>
    <dgm:cxn modelId="{4EE02EA6-BAC6-4565-B3DF-044936F79F1F}" type="presOf" srcId="{CAD139CD-CD05-4E36-B84B-800F66EEF532}" destId="{E76936F9-7CD7-41AA-BA4F-6CEA8B2E34C4}" srcOrd="0" destOrd="0" presId="urn:microsoft.com/office/officeart/2005/8/layout/vList5"/>
    <dgm:cxn modelId="{67876465-52F3-44C6-8CC7-343110F8AED7}" type="presOf" srcId="{CEA4BDDC-249D-46FD-B4FC-E56EF9EF2832}" destId="{90EEAE84-CEE8-4ABA-A32D-38A296532E80}" srcOrd="0" destOrd="0" presId="urn:microsoft.com/office/officeart/2005/8/layout/vList5"/>
    <dgm:cxn modelId="{A98462EE-D792-4353-AEE0-E53CC801C0F8}" type="presParOf" srcId="{90EEAE84-CEE8-4ABA-A32D-38A296532E80}" destId="{2BC7D781-31E3-4294-BA2A-6C28C0C98009}" srcOrd="0" destOrd="0" presId="urn:microsoft.com/office/officeart/2005/8/layout/vList5"/>
    <dgm:cxn modelId="{320CC820-6229-4725-B98C-B77F5EE7E0F3}" type="presParOf" srcId="{2BC7D781-31E3-4294-BA2A-6C28C0C98009}" destId="{AC8B52B7-BE7D-4B3B-9F8C-5FCF324812F6}" srcOrd="0" destOrd="0" presId="urn:microsoft.com/office/officeart/2005/8/layout/vList5"/>
    <dgm:cxn modelId="{7CD7D5F5-7151-4E43-9DDB-2B78F36BBFF8}" type="presParOf" srcId="{2BC7D781-31E3-4294-BA2A-6C28C0C98009}" destId="{7C6E5F86-3E4C-4A13-83FE-65451DDC34BD}" srcOrd="1" destOrd="0" presId="urn:microsoft.com/office/officeart/2005/8/layout/vList5"/>
    <dgm:cxn modelId="{82F7CAA4-384A-4A5C-8FC2-0BD29690617F}" type="presParOf" srcId="{90EEAE84-CEE8-4ABA-A32D-38A296532E80}" destId="{8AA19180-40FD-48CC-A86A-5FAA7A34C3DC}" srcOrd="1" destOrd="0" presId="urn:microsoft.com/office/officeart/2005/8/layout/vList5"/>
    <dgm:cxn modelId="{AC7176D6-9366-46CA-A668-8EE542E81972}" type="presParOf" srcId="{90EEAE84-CEE8-4ABA-A32D-38A296532E80}" destId="{C030B51E-C478-47C3-B96A-5A189B403A12}" srcOrd="2" destOrd="0" presId="urn:microsoft.com/office/officeart/2005/8/layout/vList5"/>
    <dgm:cxn modelId="{A7932223-5926-40DF-B66B-9B98D9279FBD}" type="presParOf" srcId="{C030B51E-C478-47C3-B96A-5A189B403A12}" destId="{30F74F7E-8652-4922-876F-9A4F6EDB7D5D}" srcOrd="0" destOrd="0" presId="urn:microsoft.com/office/officeart/2005/8/layout/vList5"/>
    <dgm:cxn modelId="{FFA4C395-5EDE-43A7-A59E-E2138F597903}" type="presParOf" srcId="{C030B51E-C478-47C3-B96A-5A189B403A12}" destId="{DC333D23-83DA-48F1-B0DB-2A6B0CF1A53C}" srcOrd="1" destOrd="0" presId="urn:microsoft.com/office/officeart/2005/8/layout/vList5"/>
    <dgm:cxn modelId="{0BAB87B3-D48F-40CF-AF3D-4EA2AAB13CFE}" type="presParOf" srcId="{90EEAE84-CEE8-4ABA-A32D-38A296532E80}" destId="{137ADB32-C87B-4BD1-8A0C-014C59AB7281}" srcOrd="3" destOrd="0" presId="urn:microsoft.com/office/officeart/2005/8/layout/vList5"/>
    <dgm:cxn modelId="{5DFDE70F-BC74-4E7D-931C-5D5DB8DA3F4C}" type="presParOf" srcId="{90EEAE84-CEE8-4ABA-A32D-38A296532E80}" destId="{8DC7A2AE-2166-4515-8BF3-4A93A721ED8F}" srcOrd="4" destOrd="0" presId="urn:microsoft.com/office/officeart/2005/8/layout/vList5"/>
    <dgm:cxn modelId="{1D405C1F-5E36-482B-BF68-28E313CAA4AF}" type="presParOf" srcId="{8DC7A2AE-2166-4515-8BF3-4A93A721ED8F}" destId="{88069CE0-78E4-4FD6-B168-A3A6C621C4E6}" srcOrd="0" destOrd="0" presId="urn:microsoft.com/office/officeart/2005/8/layout/vList5"/>
    <dgm:cxn modelId="{DACB995F-A059-4248-9D0B-DA80B1935F31}" type="presParOf" srcId="{8DC7A2AE-2166-4515-8BF3-4A93A721ED8F}" destId="{40E61768-B804-410A-BA2B-8B6201051394}" srcOrd="1" destOrd="0" presId="urn:microsoft.com/office/officeart/2005/8/layout/vList5"/>
    <dgm:cxn modelId="{17B08551-F094-43D8-A2B3-0E756B9CA110}" type="presParOf" srcId="{90EEAE84-CEE8-4ABA-A32D-38A296532E80}" destId="{FFFC8E1C-3702-4C10-8321-19DC8D4144FD}" srcOrd="5" destOrd="0" presId="urn:microsoft.com/office/officeart/2005/8/layout/vList5"/>
    <dgm:cxn modelId="{1ECEFCDB-4A36-49EB-9598-143B65C4A545}" type="presParOf" srcId="{90EEAE84-CEE8-4ABA-A32D-38A296532E80}" destId="{301A69A2-F417-4F37-841B-EEC3042C61A0}" srcOrd="6" destOrd="0" presId="urn:microsoft.com/office/officeart/2005/8/layout/vList5"/>
    <dgm:cxn modelId="{FD854836-B2FE-4CD8-86DA-4B2096F596BA}" type="presParOf" srcId="{301A69A2-F417-4F37-841B-EEC3042C61A0}" destId="{FD3B3EF7-3501-45FE-9BEE-5AD204D7784A}" srcOrd="0" destOrd="0" presId="urn:microsoft.com/office/officeart/2005/8/layout/vList5"/>
    <dgm:cxn modelId="{E77FBBBA-F159-4F44-AFE8-A0B8670753FB}" type="presParOf" srcId="{301A69A2-F417-4F37-841B-EEC3042C61A0}" destId="{B36AE76B-0E4E-4647-B38F-1DD61B24F2BA}" srcOrd="1" destOrd="0" presId="urn:microsoft.com/office/officeart/2005/8/layout/vList5"/>
    <dgm:cxn modelId="{B7C9B32C-8B81-46D8-8F55-679409256212}" type="presParOf" srcId="{90EEAE84-CEE8-4ABA-A32D-38A296532E80}" destId="{E3DA02E9-EBFD-4B69-BD0E-8C696BC3E7CF}" srcOrd="7" destOrd="0" presId="urn:microsoft.com/office/officeart/2005/8/layout/vList5"/>
    <dgm:cxn modelId="{90CF389B-E5A2-4614-8DA0-0B53979168B5}" type="presParOf" srcId="{90EEAE84-CEE8-4ABA-A32D-38A296532E80}" destId="{0B6E397C-59FD-44D5-9CD9-50689E9B99DD}" srcOrd="8" destOrd="0" presId="urn:microsoft.com/office/officeart/2005/8/layout/vList5"/>
    <dgm:cxn modelId="{0CDC5484-ACE1-446D-92D2-5FF3621073C8}" type="presParOf" srcId="{0B6E397C-59FD-44D5-9CD9-50689E9B99DD}" destId="{E76936F9-7CD7-41AA-BA4F-6CEA8B2E34C4}" srcOrd="0" destOrd="0" presId="urn:microsoft.com/office/officeart/2005/8/layout/vList5"/>
    <dgm:cxn modelId="{85B6814C-CB34-490D-B2BD-F52696354924}" type="presParOf" srcId="{0B6E397C-59FD-44D5-9CD9-50689E9B99DD}" destId="{C9B44113-D941-4412-9D48-604510EC0CE8}" srcOrd="1" destOrd="0" presId="urn:microsoft.com/office/officeart/2005/8/layout/vList5"/>
    <dgm:cxn modelId="{7AB2C922-F587-4610-8DC5-5AF98B95E0CD}" type="presParOf" srcId="{90EEAE84-CEE8-4ABA-A32D-38A296532E80}" destId="{7EF726BD-2FF5-4D48-97EE-6EF5CEC49BD6}" srcOrd="9" destOrd="0" presId="urn:microsoft.com/office/officeart/2005/8/layout/vList5"/>
    <dgm:cxn modelId="{6712E1D9-D2F2-4B60-8FB1-F6A2A59E13C0}" type="presParOf" srcId="{90EEAE84-CEE8-4ABA-A32D-38A296532E80}" destId="{282C26FF-4337-4FB4-84C5-837BA51B3636}" srcOrd="10" destOrd="0" presId="urn:microsoft.com/office/officeart/2005/8/layout/vList5"/>
    <dgm:cxn modelId="{15B9B15D-AC03-4406-9E81-DDB10143CB0C}" type="presParOf" srcId="{282C26FF-4337-4FB4-84C5-837BA51B3636}" destId="{C21F3743-7243-49A0-AAAB-8B62E5F98F76}" srcOrd="0" destOrd="0" presId="urn:microsoft.com/office/officeart/2005/8/layout/vList5"/>
    <dgm:cxn modelId="{CF58EB1F-A885-4FDF-B0A1-0F2CB119191D}" type="presParOf" srcId="{282C26FF-4337-4FB4-84C5-837BA51B3636}" destId="{484F836B-024B-458D-BEB9-6617551AB0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315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115</a:t>
          </a: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C9BD6B4-B632-4A30-A207-91C96BD6768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75</a:t>
          </a:r>
          <a:endParaRPr lang="es-MX" b="1" dirty="0">
            <a:solidFill>
              <a:schemeClr val="tx1"/>
            </a:solidFill>
          </a:endParaRPr>
        </a:p>
      </dgm:t>
    </dgm:pt>
    <dgm:pt modelId="{25C9A4BB-8316-42AA-B1A3-861F08C1D22C}" type="par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B424FC-AC55-4AE0-AFA7-7A83718EEA22}" type="sibTrans" cxnId="{2F638241-61D7-4D95-B349-607F032C2F9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F31ACAE4-7840-4CE6-B3E3-8FD61FF3756A}">
      <dgm:prSet/>
      <dgm:spPr/>
      <dgm:t>
        <a:bodyPr/>
        <a:lstStyle/>
        <a:p>
          <a:r>
            <a:rPr lang="es-MX" dirty="0" smtClean="0"/>
            <a:t>Sala 3</a:t>
          </a:r>
          <a:endParaRPr lang="es-MX" dirty="0"/>
        </a:p>
      </dgm:t>
    </dgm:pt>
    <dgm:pt modelId="{EE83ADC4-0110-4434-A12E-380354F940EE}" type="parTrans" cxnId="{B78B6AC1-707A-4406-BE56-5002A2821D3D}">
      <dgm:prSet/>
      <dgm:spPr/>
      <dgm:t>
        <a:bodyPr/>
        <a:lstStyle/>
        <a:p>
          <a:endParaRPr lang="es-MX"/>
        </a:p>
      </dgm:t>
    </dgm:pt>
    <dgm:pt modelId="{BF1BB167-55C4-489F-B8E8-CFDE53062849}" type="sibTrans" cxnId="{B78B6AC1-707A-4406-BE56-5002A2821D3D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3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3">
        <dgm:presLayoutVars>
          <dgm:bulletEnabled val="1"/>
        </dgm:presLayoutVars>
      </dgm:prSet>
      <dgm:spPr/>
    </dgm:pt>
    <dgm:pt modelId="{137ADB32-C87B-4BD1-8A0C-014C59AB7281}" type="pres">
      <dgm:prSet presAssocID="{47245E91-3B2E-4B51-97B1-239FA2B77702}" presName="sp" presStyleCnt="0"/>
      <dgm:spPr/>
    </dgm:pt>
    <dgm:pt modelId="{8DC7A2AE-2166-4515-8BF3-4A93A721ED8F}" type="pres">
      <dgm:prSet presAssocID="{0C9BD6B4-B632-4A30-A207-91C96BD67684}" presName="linNode" presStyleCnt="0"/>
      <dgm:spPr/>
    </dgm:pt>
    <dgm:pt modelId="{88069CE0-78E4-4FD6-B168-A3A6C621C4E6}" type="pres">
      <dgm:prSet presAssocID="{0C9BD6B4-B632-4A30-A207-91C96BD676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E61768-B804-410A-BA2B-8B6201051394}" type="pres">
      <dgm:prSet presAssocID="{0C9BD6B4-B632-4A30-A207-91C96BD6768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DE750B5C-4374-4D9D-AFAA-CE34CE745225}" type="presOf" srcId="{CEA4BDDC-249D-46FD-B4FC-E56EF9EF2832}" destId="{90EEAE84-CEE8-4ABA-A32D-38A296532E80}" srcOrd="0" destOrd="0" presId="urn:microsoft.com/office/officeart/2005/8/layout/vList5"/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E662C60C-98A5-4594-AF9A-D5BEB7CC746A}" type="presOf" srcId="{D0077432-FF36-4318-8FDD-DD52E90123DA}" destId="{7C6E5F86-3E4C-4A13-83FE-65451DDC34BD}" srcOrd="0" destOrd="0" presId="urn:microsoft.com/office/officeart/2005/8/layout/vList5"/>
    <dgm:cxn modelId="{B78B6AC1-707A-4406-BE56-5002A2821D3D}" srcId="{0C9BD6B4-B632-4A30-A207-91C96BD67684}" destId="{F31ACAE4-7840-4CE6-B3E3-8FD61FF3756A}" srcOrd="0" destOrd="0" parTransId="{EE83ADC4-0110-4434-A12E-380354F940EE}" sibTransId="{BF1BB167-55C4-489F-B8E8-CFDE53062849}"/>
    <dgm:cxn modelId="{7882CADC-0758-475A-B56E-DD3BC6D65A34}" type="presOf" srcId="{7D84DE95-998D-43FC-BEC1-3FE0AACCAAF6}" destId="{AC8B52B7-BE7D-4B3B-9F8C-5FCF324812F6}" srcOrd="0" destOrd="0" presId="urn:microsoft.com/office/officeart/2005/8/layout/vList5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96710CF9-6622-497B-BFB9-E09C4BE16082}" type="presOf" srcId="{F31ACAE4-7840-4CE6-B3E3-8FD61FF3756A}" destId="{40E61768-B804-410A-BA2B-8B6201051394}" srcOrd="0" destOrd="0" presId="urn:microsoft.com/office/officeart/2005/8/layout/vList5"/>
    <dgm:cxn modelId="{96953B1E-DCF9-446E-A061-58BC1EFBDD7D}" type="presOf" srcId="{57694EE6-232B-43C2-AF17-14E2CC8E29F2}" destId="{DC333D23-83DA-48F1-B0DB-2A6B0CF1A53C}" srcOrd="0" destOrd="0" presId="urn:microsoft.com/office/officeart/2005/8/layout/vList5"/>
    <dgm:cxn modelId="{2F638241-61D7-4D95-B349-607F032C2F9D}" srcId="{CEA4BDDC-249D-46FD-B4FC-E56EF9EF2832}" destId="{0C9BD6B4-B632-4A30-A207-91C96BD67684}" srcOrd="2" destOrd="0" parTransId="{25C9A4BB-8316-42AA-B1A3-861F08C1D22C}" sibTransId="{09B424FC-AC55-4AE0-AFA7-7A83718EEA22}"/>
    <dgm:cxn modelId="{6AA5196A-DB6C-4B98-9894-75BD70B169FF}" type="presOf" srcId="{0C9BD6B4-B632-4A30-A207-91C96BD67684}" destId="{88069CE0-78E4-4FD6-B168-A3A6C621C4E6}" srcOrd="0" destOrd="0" presId="urn:microsoft.com/office/officeart/2005/8/layout/vList5"/>
    <dgm:cxn modelId="{5F8052EE-4969-4643-AA2A-339C0FBA4293}" type="presOf" srcId="{FFAEA5BC-4F22-4EF0-9088-33FB9E17E731}" destId="{30F74F7E-8652-4922-876F-9A4F6EDB7D5D}" srcOrd="0" destOrd="0" presId="urn:microsoft.com/office/officeart/2005/8/layout/vList5"/>
    <dgm:cxn modelId="{AC779435-222E-407A-9FF0-E59BEA2CC51C}" type="presParOf" srcId="{90EEAE84-CEE8-4ABA-A32D-38A296532E80}" destId="{2BC7D781-31E3-4294-BA2A-6C28C0C98009}" srcOrd="0" destOrd="0" presId="urn:microsoft.com/office/officeart/2005/8/layout/vList5"/>
    <dgm:cxn modelId="{A15BFF5E-F456-448E-AD91-EDDF050D2E34}" type="presParOf" srcId="{2BC7D781-31E3-4294-BA2A-6C28C0C98009}" destId="{AC8B52B7-BE7D-4B3B-9F8C-5FCF324812F6}" srcOrd="0" destOrd="0" presId="urn:microsoft.com/office/officeart/2005/8/layout/vList5"/>
    <dgm:cxn modelId="{CD305473-0A8C-4334-BC04-19EFA5FE0B8F}" type="presParOf" srcId="{2BC7D781-31E3-4294-BA2A-6C28C0C98009}" destId="{7C6E5F86-3E4C-4A13-83FE-65451DDC34BD}" srcOrd="1" destOrd="0" presId="urn:microsoft.com/office/officeart/2005/8/layout/vList5"/>
    <dgm:cxn modelId="{A1F283C7-B30A-41C2-BE00-1CD40844A3DB}" type="presParOf" srcId="{90EEAE84-CEE8-4ABA-A32D-38A296532E80}" destId="{8AA19180-40FD-48CC-A86A-5FAA7A34C3DC}" srcOrd="1" destOrd="0" presId="urn:microsoft.com/office/officeart/2005/8/layout/vList5"/>
    <dgm:cxn modelId="{12536E3E-CE81-4E62-A365-25781BCB8DCB}" type="presParOf" srcId="{90EEAE84-CEE8-4ABA-A32D-38A296532E80}" destId="{C030B51E-C478-47C3-B96A-5A189B403A12}" srcOrd="2" destOrd="0" presId="urn:microsoft.com/office/officeart/2005/8/layout/vList5"/>
    <dgm:cxn modelId="{4505EF87-61C4-440F-B13E-0A4310534CB2}" type="presParOf" srcId="{C030B51E-C478-47C3-B96A-5A189B403A12}" destId="{30F74F7E-8652-4922-876F-9A4F6EDB7D5D}" srcOrd="0" destOrd="0" presId="urn:microsoft.com/office/officeart/2005/8/layout/vList5"/>
    <dgm:cxn modelId="{87086C3C-E4D9-412D-AE37-E6123637FCA8}" type="presParOf" srcId="{C030B51E-C478-47C3-B96A-5A189B403A12}" destId="{DC333D23-83DA-48F1-B0DB-2A6B0CF1A53C}" srcOrd="1" destOrd="0" presId="urn:microsoft.com/office/officeart/2005/8/layout/vList5"/>
    <dgm:cxn modelId="{CC418BC1-D234-4650-935A-70E6EBA9ED5D}" type="presParOf" srcId="{90EEAE84-CEE8-4ABA-A32D-38A296532E80}" destId="{137ADB32-C87B-4BD1-8A0C-014C59AB7281}" srcOrd="3" destOrd="0" presId="urn:microsoft.com/office/officeart/2005/8/layout/vList5"/>
    <dgm:cxn modelId="{31332DAF-2419-406A-99AB-FC59D8C375E7}" type="presParOf" srcId="{90EEAE84-CEE8-4ABA-A32D-38A296532E80}" destId="{8DC7A2AE-2166-4515-8BF3-4A93A721ED8F}" srcOrd="4" destOrd="0" presId="urn:microsoft.com/office/officeart/2005/8/layout/vList5"/>
    <dgm:cxn modelId="{888FF1E5-D7AC-4FF8-A540-F8B5BE96BDCB}" type="presParOf" srcId="{8DC7A2AE-2166-4515-8BF3-4A93A721ED8F}" destId="{88069CE0-78E4-4FD6-B168-A3A6C621C4E6}" srcOrd="0" destOrd="0" presId="urn:microsoft.com/office/officeart/2005/8/layout/vList5"/>
    <dgm:cxn modelId="{A03A15C9-2198-4DF6-A2F4-465A1DC32B2D}" type="presParOf" srcId="{8DC7A2AE-2166-4515-8BF3-4A93A721ED8F}" destId="{40E61768-B804-410A-BA2B-8B62010513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A4BDDC-249D-46FD-B4FC-E56EF9EF2832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</dgm:pt>
    <dgm:pt modelId="{7D84DE95-998D-43FC-BEC1-3FE0AACCAAF6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382</a:t>
          </a:r>
          <a:endParaRPr lang="es-MX" b="1" dirty="0">
            <a:solidFill>
              <a:schemeClr val="tx1"/>
            </a:solidFill>
          </a:endParaRPr>
        </a:p>
      </dgm:t>
    </dgm:pt>
    <dgm:pt modelId="{6E88FFAA-F38A-4AD5-A305-F458C39CAEDC}" type="par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1BFA08-1597-4E8C-8087-EE32FC3F1E19}" type="sibTrans" cxnId="{F9A5ABD7-DB7D-4C86-98FF-7BFCE75FDD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AEA5BC-4F22-4EF0-9088-33FB9E17E73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380</a:t>
          </a:r>
        </a:p>
      </dgm:t>
    </dgm:pt>
    <dgm:pt modelId="{B67FFC74-66ED-4AC6-8F3B-AE5824A5EB40}" type="par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7245E91-3B2E-4B51-97B1-239FA2B77702}" type="sibTrans" cxnId="{3FD8EFC1-FE34-488D-A216-09942991F6A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7694EE6-232B-43C2-AF17-14E2CC8E29F2}">
      <dgm:prSet/>
      <dgm:spPr/>
      <dgm:t>
        <a:bodyPr/>
        <a:lstStyle/>
        <a:p>
          <a:r>
            <a:rPr lang="es-MX" dirty="0" smtClean="0"/>
            <a:t>Sala 2</a:t>
          </a:r>
          <a:endParaRPr lang="es-MX" dirty="0"/>
        </a:p>
      </dgm:t>
    </dgm:pt>
    <dgm:pt modelId="{B3E7545F-682C-45DC-B916-7F4EE2134F0E}" type="parTrans" cxnId="{FC05ED7A-CA14-4B27-8BE1-86AA3ACAFFAB}">
      <dgm:prSet/>
      <dgm:spPr/>
      <dgm:t>
        <a:bodyPr/>
        <a:lstStyle/>
        <a:p>
          <a:endParaRPr lang="es-MX"/>
        </a:p>
      </dgm:t>
    </dgm:pt>
    <dgm:pt modelId="{788437FF-5F71-4E0E-8C0E-A21F051463E8}" type="sibTrans" cxnId="{FC05ED7A-CA14-4B27-8BE1-86AA3ACAFFAB}">
      <dgm:prSet/>
      <dgm:spPr/>
      <dgm:t>
        <a:bodyPr/>
        <a:lstStyle/>
        <a:p>
          <a:endParaRPr lang="es-MX"/>
        </a:p>
      </dgm:t>
    </dgm:pt>
    <dgm:pt modelId="{D0077432-FF36-4318-8FDD-DD52E90123DA}">
      <dgm:prSet/>
      <dgm:spPr/>
      <dgm:t>
        <a:bodyPr/>
        <a:lstStyle/>
        <a:p>
          <a:r>
            <a:rPr lang="es-MX" dirty="0" smtClean="0"/>
            <a:t>Sala 1</a:t>
          </a:r>
          <a:endParaRPr lang="es-MX" dirty="0"/>
        </a:p>
      </dgm:t>
    </dgm:pt>
    <dgm:pt modelId="{747D8B2E-0049-4E62-BBF7-903AFC391270}" type="parTrans" cxnId="{A4FD78C8-F487-4577-94B8-3B2C2688D135}">
      <dgm:prSet/>
      <dgm:spPr/>
      <dgm:t>
        <a:bodyPr/>
        <a:lstStyle/>
        <a:p>
          <a:endParaRPr lang="es-MX"/>
        </a:p>
      </dgm:t>
    </dgm:pt>
    <dgm:pt modelId="{B76599F0-EA72-4F87-A942-837FF3C01C01}" type="sibTrans" cxnId="{A4FD78C8-F487-4577-94B8-3B2C2688D135}">
      <dgm:prSet/>
      <dgm:spPr/>
      <dgm:t>
        <a:bodyPr/>
        <a:lstStyle/>
        <a:p>
          <a:endParaRPr lang="es-MX"/>
        </a:p>
      </dgm:t>
    </dgm:pt>
    <dgm:pt modelId="{90EEAE84-CEE8-4ABA-A32D-38A296532E80}" type="pres">
      <dgm:prSet presAssocID="{CEA4BDDC-249D-46FD-B4FC-E56EF9EF2832}" presName="Name0" presStyleCnt="0">
        <dgm:presLayoutVars>
          <dgm:dir/>
          <dgm:animLvl val="lvl"/>
          <dgm:resizeHandles val="exact"/>
        </dgm:presLayoutVars>
      </dgm:prSet>
      <dgm:spPr/>
    </dgm:pt>
    <dgm:pt modelId="{2BC7D781-31E3-4294-BA2A-6C28C0C98009}" type="pres">
      <dgm:prSet presAssocID="{7D84DE95-998D-43FC-BEC1-3FE0AACCAAF6}" presName="linNode" presStyleCnt="0"/>
      <dgm:spPr/>
    </dgm:pt>
    <dgm:pt modelId="{AC8B52B7-BE7D-4B3B-9F8C-5FCF324812F6}" type="pres">
      <dgm:prSet presAssocID="{7D84DE95-998D-43FC-BEC1-3FE0AACCAAF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6E5F86-3E4C-4A13-83FE-65451DDC34BD}" type="pres">
      <dgm:prSet presAssocID="{7D84DE95-998D-43FC-BEC1-3FE0AACCAAF6}" presName="descendantText" presStyleLbl="alignAccFollowNode1" presStyleIdx="0" presStyleCnt="2">
        <dgm:presLayoutVars>
          <dgm:bulletEnabled val="1"/>
        </dgm:presLayoutVars>
      </dgm:prSet>
      <dgm:spPr/>
    </dgm:pt>
    <dgm:pt modelId="{8AA19180-40FD-48CC-A86A-5FAA7A34C3DC}" type="pres">
      <dgm:prSet presAssocID="{AE1BFA08-1597-4E8C-8087-EE32FC3F1E19}" presName="sp" presStyleCnt="0"/>
      <dgm:spPr/>
    </dgm:pt>
    <dgm:pt modelId="{C030B51E-C478-47C3-B96A-5A189B403A12}" type="pres">
      <dgm:prSet presAssocID="{FFAEA5BC-4F22-4EF0-9088-33FB9E17E731}" presName="linNode" presStyleCnt="0"/>
      <dgm:spPr/>
    </dgm:pt>
    <dgm:pt modelId="{30F74F7E-8652-4922-876F-9A4F6EDB7D5D}" type="pres">
      <dgm:prSet presAssocID="{FFAEA5BC-4F22-4EF0-9088-33FB9E17E73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33D23-83DA-48F1-B0DB-2A6B0CF1A53C}" type="pres">
      <dgm:prSet presAssocID="{FFAEA5BC-4F22-4EF0-9088-33FB9E17E7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C05ED7A-CA14-4B27-8BE1-86AA3ACAFFAB}" srcId="{FFAEA5BC-4F22-4EF0-9088-33FB9E17E731}" destId="{57694EE6-232B-43C2-AF17-14E2CC8E29F2}" srcOrd="0" destOrd="0" parTransId="{B3E7545F-682C-45DC-B916-7F4EE2134F0E}" sibTransId="{788437FF-5F71-4E0E-8C0E-A21F051463E8}"/>
    <dgm:cxn modelId="{3FD8EFC1-FE34-488D-A216-09942991F6A8}" srcId="{CEA4BDDC-249D-46FD-B4FC-E56EF9EF2832}" destId="{FFAEA5BC-4F22-4EF0-9088-33FB9E17E731}" srcOrd="1" destOrd="0" parTransId="{B67FFC74-66ED-4AC6-8F3B-AE5824A5EB40}" sibTransId="{47245E91-3B2E-4B51-97B1-239FA2B77702}"/>
    <dgm:cxn modelId="{AA9493C3-808C-44D8-897E-3198DBD48E96}" type="presOf" srcId="{FFAEA5BC-4F22-4EF0-9088-33FB9E17E731}" destId="{30F74F7E-8652-4922-876F-9A4F6EDB7D5D}" srcOrd="0" destOrd="0" presId="urn:microsoft.com/office/officeart/2005/8/layout/vList5"/>
    <dgm:cxn modelId="{F9A5ABD7-DB7D-4C86-98FF-7BFCE75FDD6E}" srcId="{CEA4BDDC-249D-46FD-B4FC-E56EF9EF2832}" destId="{7D84DE95-998D-43FC-BEC1-3FE0AACCAAF6}" srcOrd="0" destOrd="0" parTransId="{6E88FFAA-F38A-4AD5-A305-F458C39CAEDC}" sibTransId="{AE1BFA08-1597-4E8C-8087-EE32FC3F1E19}"/>
    <dgm:cxn modelId="{6996FB2D-C1FC-427E-A332-E09227B7BEA9}" type="presOf" srcId="{CEA4BDDC-249D-46FD-B4FC-E56EF9EF2832}" destId="{90EEAE84-CEE8-4ABA-A32D-38A296532E80}" srcOrd="0" destOrd="0" presId="urn:microsoft.com/office/officeart/2005/8/layout/vList5"/>
    <dgm:cxn modelId="{DC835924-70A1-4330-AF6B-D2DF8BA87FE6}" type="presOf" srcId="{D0077432-FF36-4318-8FDD-DD52E90123DA}" destId="{7C6E5F86-3E4C-4A13-83FE-65451DDC34BD}" srcOrd="0" destOrd="0" presId="urn:microsoft.com/office/officeart/2005/8/layout/vList5"/>
    <dgm:cxn modelId="{687FFD00-78AF-46E3-8208-F860A44A148F}" type="presOf" srcId="{57694EE6-232B-43C2-AF17-14E2CC8E29F2}" destId="{DC333D23-83DA-48F1-B0DB-2A6B0CF1A53C}" srcOrd="0" destOrd="0" presId="urn:microsoft.com/office/officeart/2005/8/layout/vList5"/>
    <dgm:cxn modelId="{A4FD78C8-F487-4577-94B8-3B2C2688D135}" srcId="{7D84DE95-998D-43FC-BEC1-3FE0AACCAAF6}" destId="{D0077432-FF36-4318-8FDD-DD52E90123DA}" srcOrd="0" destOrd="0" parTransId="{747D8B2E-0049-4E62-BBF7-903AFC391270}" sibTransId="{B76599F0-EA72-4F87-A942-837FF3C01C01}"/>
    <dgm:cxn modelId="{18DB6E82-A48F-413E-BCFD-B0BD53543EFC}" type="presOf" srcId="{7D84DE95-998D-43FC-BEC1-3FE0AACCAAF6}" destId="{AC8B52B7-BE7D-4B3B-9F8C-5FCF324812F6}" srcOrd="0" destOrd="0" presId="urn:microsoft.com/office/officeart/2005/8/layout/vList5"/>
    <dgm:cxn modelId="{FC457701-2F25-475A-BAB6-F80F2D142AF6}" type="presParOf" srcId="{90EEAE84-CEE8-4ABA-A32D-38A296532E80}" destId="{2BC7D781-31E3-4294-BA2A-6C28C0C98009}" srcOrd="0" destOrd="0" presId="urn:microsoft.com/office/officeart/2005/8/layout/vList5"/>
    <dgm:cxn modelId="{553AEB45-E79E-4CEE-BE4D-CB00A6F4E7A9}" type="presParOf" srcId="{2BC7D781-31E3-4294-BA2A-6C28C0C98009}" destId="{AC8B52B7-BE7D-4B3B-9F8C-5FCF324812F6}" srcOrd="0" destOrd="0" presId="urn:microsoft.com/office/officeart/2005/8/layout/vList5"/>
    <dgm:cxn modelId="{25F4D73C-2EB8-4E12-9DDD-F0E37730FEFB}" type="presParOf" srcId="{2BC7D781-31E3-4294-BA2A-6C28C0C98009}" destId="{7C6E5F86-3E4C-4A13-83FE-65451DDC34BD}" srcOrd="1" destOrd="0" presId="urn:microsoft.com/office/officeart/2005/8/layout/vList5"/>
    <dgm:cxn modelId="{A36DE93F-E5E6-427C-9D38-CBAE6EA93EF6}" type="presParOf" srcId="{90EEAE84-CEE8-4ABA-A32D-38A296532E80}" destId="{8AA19180-40FD-48CC-A86A-5FAA7A34C3DC}" srcOrd="1" destOrd="0" presId="urn:microsoft.com/office/officeart/2005/8/layout/vList5"/>
    <dgm:cxn modelId="{63ADEB0E-7731-4EC6-9272-AB2A81621679}" type="presParOf" srcId="{90EEAE84-CEE8-4ABA-A32D-38A296532E80}" destId="{C030B51E-C478-47C3-B96A-5A189B403A12}" srcOrd="2" destOrd="0" presId="urn:microsoft.com/office/officeart/2005/8/layout/vList5"/>
    <dgm:cxn modelId="{70CA94A1-E0D7-48CA-AE78-460566FC2FD2}" type="presParOf" srcId="{C030B51E-C478-47C3-B96A-5A189B403A12}" destId="{30F74F7E-8652-4922-876F-9A4F6EDB7D5D}" srcOrd="0" destOrd="0" presId="urn:microsoft.com/office/officeart/2005/8/layout/vList5"/>
    <dgm:cxn modelId="{82B10D77-7540-4F5D-8B39-A3CE60953D95}" type="presParOf" srcId="{C030B51E-C478-47C3-B96A-5A189B403A12}" destId="{DC333D23-83DA-48F1-B0DB-2A6B0CF1A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527D1-3D99-4884-8D4A-D6930C0B4EA9}">
      <dsp:nvSpPr>
        <dsp:cNvPr id="0" name=""/>
        <dsp:cNvSpPr/>
      </dsp:nvSpPr>
      <dsp:spPr>
        <a:xfrm rot="16200000">
          <a:off x="552734" y="-552734"/>
          <a:ext cx="1583141" cy="2688609"/>
        </a:xfrm>
        <a:prstGeom prst="round1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Generamos nuevas experiencias a través del entretenimiento siendo la plataforma ideal para exhibir su marca. </a:t>
          </a:r>
          <a:endParaRPr lang="es-MX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2688609" cy="1187355"/>
      </dsp:txXfrm>
    </dsp:sp>
    <dsp:sp modelId="{BD8064EF-9F12-4271-B33F-8B079624DE45}">
      <dsp:nvSpPr>
        <dsp:cNvPr id="0" name=""/>
        <dsp:cNvSpPr/>
      </dsp:nvSpPr>
      <dsp:spPr>
        <a:xfrm>
          <a:off x="2688609" y="0"/>
          <a:ext cx="2688609" cy="1583141"/>
        </a:xfrm>
        <a:prstGeom prst="round1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 </a:t>
          </a:r>
          <a:r>
            <a:rPr lang="es-MX" sz="12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68 pantallas en Bogotá </a:t>
          </a:r>
          <a:r>
            <a:rPr lang="es-MX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es-MX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 a nivel nacional</a:t>
          </a:r>
          <a:r>
            <a:rPr lang="es-MX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impactamos desde el estrato 2 hasta el 6. </a:t>
          </a:r>
          <a:endParaRPr lang="es-MX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8609" y="0"/>
        <a:ext cx="2688609" cy="1187355"/>
      </dsp:txXfrm>
    </dsp:sp>
    <dsp:sp modelId="{E93E52DD-2D19-4B91-B933-DE65523F2908}">
      <dsp:nvSpPr>
        <dsp:cNvPr id="0" name=""/>
        <dsp:cNvSpPr/>
      </dsp:nvSpPr>
      <dsp:spPr>
        <a:xfrm rot="10800000">
          <a:off x="0" y="1583141"/>
          <a:ext cx="2688609" cy="1583141"/>
        </a:xfrm>
        <a:prstGeom prst="round1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 medio efectivo: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Pauta en pantallas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Patrocinio de Salas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Activaciones BTL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Sampling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 Plan de Fidelización</a:t>
          </a:r>
          <a:endParaRPr lang="es-MX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978926"/>
        <a:ext cx="2688609" cy="1187355"/>
      </dsp:txXfrm>
    </dsp:sp>
    <dsp:sp modelId="{1A49CE77-07F7-47FB-9D70-3A1FE957B471}">
      <dsp:nvSpPr>
        <dsp:cNvPr id="0" name=""/>
        <dsp:cNvSpPr/>
      </dsp:nvSpPr>
      <dsp:spPr>
        <a:xfrm rot="5400000">
          <a:off x="3241343" y="1030406"/>
          <a:ext cx="1583141" cy="2688609"/>
        </a:xfrm>
        <a:prstGeom prst="round1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5.296.231 espectadores en 2016 </a:t>
          </a:r>
          <a:endParaRPr lang="es-MX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88609" y="1978926"/>
        <a:ext cx="2688609" cy="1187355"/>
      </dsp:txXfrm>
    </dsp:sp>
    <dsp:sp modelId="{EC6BBA5C-54F3-4CA3-8180-1B042907DED7}">
      <dsp:nvSpPr>
        <dsp:cNvPr id="0" name=""/>
        <dsp:cNvSpPr/>
      </dsp:nvSpPr>
      <dsp:spPr>
        <a:xfrm>
          <a:off x="1387551" y="1050877"/>
          <a:ext cx="2552173" cy="1119114"/>
        </a:xfrm>
        <a:prstGeom prst="roundRect">
          <a:avLst/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CINEMAS PROCINAL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Empresa Colombiana con 32 años de trayectoria en el mercado cinematográfico.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Nos encargamos de </a:t>
          </a:r>
          <a:r>
            <a:rPr lang="es-CO" sz="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traer</a:t>
          </a:r>
          <a:r>
            <a:rPr lang="es-CO" sz="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los últimos estrenos brindando una experiencia en confitería y en exhibición para nuestros espectadores. </a:t>
          </a:r>
          <a:endParaRPr lang="es-MX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2182" y="1105508"/>
        <a:ext cx="2442911" cy="10098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85376" y="-147484"/>
          <a:ext cx="207648" cy="55454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1</a:t>
          </a:r>
          <a:endParaRPr lang="es-MX" sz="1100" kern="1200" dirty="0"/>
        </a:p>
      </dsp:txBody>
      <dsp:txXfrm rot="-5400000">
        <a:off x="311930" y="36099"/>
        <a:ext cx="544405" cy="187374"/>
      </dsp:txXfrm>
    </dsp:sp>
    <dsp:sp modelId="{AC8B52B7-BE7D-4B3B-9F8C-5FCF324812F6}">
      <dsp:nvSpPr>
        <dsp:cNvPr id="0" name=""/>
        <dsp:cNvSpPr/>
      </dsp:nvSpPr>
      <dsp:spPr>
        <a:xfrm>
          <a:off x="0" y="6"/>
          <a:ext cx="311929" cy="25956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250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12671" y="12677"/>
        <a:ext cx="286587" cy="234218"/>
      </dsp:txXfrm>
    </dsp:sp>
    <dsp:sp modelId="{DC333D23-83DA-48F1-B0DB-2A6B0CF1A53C}">
      <dsp:nvSpPr>
        <dsp:cNvPr id="0" name=""/>
        <dsp:cNvSpPr/>
      </dsp:nvSpPr>
      <dsp:spPr>
        <a:xfrm rot="5400000">
          <a:off x="485376" y="125054"/>
          <a:ext cx="207648" cy="55454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2</a:t>
          </a:r>
          <a:endParaRPr lang="es-MX" sz="1100" kern="1200" dirty="0"/>
        </a:p>
      </dsp:txBody>
      <dsp:txXfrm rot="-5400000">
        <a:off x="311930" y="308638"/>
        <a:ext cx="544405" cy="187374"/>
      </dsp:txXfrm>
    </dsp:sp>
    <dsp:sp modelId="{30F74F7E-8652-4922-876F-9A4F6EDB7D5D}">
      <dsp:nvSpPr>
        <dsp:cNvPr id="0" name=""/>
        <dsp:cNvSpPr/>
      </dsp:nvSpPr>
      <dsp:spPr>
        <a:xfrm>
          <a:off x="0" y="272545"/>
          <a:ext cx="311929" cy="25956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250</a:t>
          </a:r>
        </a:p>
      </dsp:txBody>
      <dsp:txXfrm>
        <a:off x="12671" y="285216"/>
        <a:ext cx="286587" cy="2342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514711" y="-190949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1</a:t>
          </a:r>
          <a:endParaRPr lang="es-MX" sz="600" kern="1200" dirty="0"/>
        </a:p>
      </dsp:txBody>
      <dsp:txXfrm rot="-5400000">
        <a:off x="307127" y="23022"/>
        <a:ext cx="539616" cy="118059"/>
      </dsp:txXfrm>
    </dsp:sp>
    <dsp:sp modelId="{AC8B52B7-BE7D-4B3B-9F8C-5FCF324812F6}">
      <dsp:nvSpPr>
        <dsp:cNvPr id="0" name=""/>
        <dsp:cNvSpPr/>
      </dsp:nvSpPr>
      <dsp:spPr>
        <a:xfrm>
          <a:off x="0" y="280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249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8263"/>
        <a:ext cx="291160" cy="147575"/>
      </dsp:txXfrm>
    </dsp:sp>
    <dsp:sp modelId="{DC333D23-83DA-48F1-B0DB-2A6B0CF1A53C}">
      <dsp:nvSpPr>
        <dsp:cNvPr id="0" name=""/>
        <dsp:cNvSpPr/>
      </dsp:nvSpPr>
      <dsp:spPr>
        <a:xfrm rot="5400000">
          <a:off x="514711" y="-19230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2</a:t>
          </a:r>
          <a:endParaRPr lang="es-MX" sz="600" kern="1200" dirty="0"/>
        </a:p>
      </dsp:txBody>
      <dsp:txXfrm rot="-5400000">
        <a:off x="307127" y="194741"/>
        <a:ext cx="539616" cy="118059"/>
      </dsp:txXfrm>
    </dsp:sp>
    <dsp:sp modelId="{30F74F7E-8652-4922-876F-9A4F6EDB7D5D}">
      <dsp:nvSpPr>
        <dsp:cNvPr id="0" name=""/>
        <dsp:cNvSpPr/>
      </dsp:nvSpPr>
      <dsp:spPr>
        <a:xfrm>
          <a:off x="0" y="171999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86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179982"/>
        <a:ext cx="291160" cy="147575"/>
      </dsp:txXfrm>
    </dsp:sp>
    <dsp:sp modelId="{40E61768-B804-410A-BA2B-8B6201051394}">
      <dsp:nvSpPr>
        <dsp:cNvPr id="0" name=""/>
        <dsp:cNvSpPr/>
      </dsp:nvSpPr>
      <dsp:spPr>
        <a:xfrm rot="5400000">
          <a:off x="514711" y="152488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3</a:t>
          </a:r>
          <a:endParaRPr lang="es-MX" sz="600" kern="1200" dirty="0"/>
        </a:p>
      </dsp:txBody>
      <dsp:txXfrm rot="-5400000">
        <a:off x="307127" y="366460"/>
        <a:ext cx="539616" cy="118059"/>
      </dsp:txXfrm>
    </dsp:sp>
    <dsp:sp modelId="{88069CE0-78E4-4FD6-B168-A3A6C621C4E6}">
      <dsp:nvSpPr>
        <dsp:cNvPr id="0" name=""/>
        <dsp:cNvSpPr/>
      </dsp:nvSpPr>
      <dsp:spPr>
        <a:xfrm>
          <a:off x="0" y="343718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86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351701"/>
        <a:ext cx="291160" cy="147575"/>
      </dsp:txXfrm>
    </dsp:sp>
    <dsp:sp modelId="{B36AE76B-0E4E-4647-B38F-1DD61B24F2BA}">
      <dsp:nvSpPr>
        <dsp:cNvPr id="0" name=""/>
        <dsp:cNvSpPr/>
      </dsp:nvSpPr>
      <dsp:spPr>
        <a:xfrm rot="5400000">
          <a:off x="514711" y="324207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4</a:t>
          </a:r>
          <a:endParaRPr lang="es-MX" sz="600" kern="1200" dirty="0"/>
        </a:p>
      </dsp:txBody>
      <dsp:txXfrm rot="-5400000">
        <a:off x="307127" y="538179"/>
        <a:ext cx="539616" cy="118059"/>
      </dsp:txXfrm>
    </dsp:sp>
    <dsp:sp modelId="{FD3B3EF7-3501-45FE-9BEE-5AD204D7784A}">
      <dsp:nvSpPr>
        <dsp:cNvPr id="0" name=""/>
        <dsp:cNvSpPr/>
      </dsp:nvSpPr>
      <dsp:spPr>
        <a:xfrm>
          <a:off x="0" y="515438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92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523421"/>
        <a:ext cx="291160" cy="147575"/>
      </dsp:txXfrm>
    </dsp:sp>
    <dsp:sp modelId="{C9B44113-D941-4412-9D48-604510EC0CE8}">
      <dsp:nvSpPr>
        <dsp:cNvPr id="0" name=""/>
        <dsp:cNvSpPr/>
      </dsp:nvSpPr>
      <dsp:spPr>
        <a:xfrm rot="5400000">
          <a:off x="514711" y="495926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5</a:t>
          </a:r>
          <a:endParaRPr lang="es-MX" sz="600" kern="1200" dirty="0"/>
        </a:p>
      </dsp:txBody>
      <dsp:txXfrm rot="-5400000">
        <a:off x="307127" y="709898"/>
        <a:ext cx="539616" cy="118059"/>
      </dsp:txXfrm>
    </dsp:sp>
    <dsp:sp modelId="{E76936F9-7CD7-41AA-BA4F-6CEA8B2E34C4}">
      <dsp:nvSpPr>
        <dsp:cNvPr id="0" name=""/>
        <dsp:cNvSpPr/>
      </dsp:nvSpPr>
      <dsp:spPr>
        <a:xfrm>
          <a:off x="0" y="687157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114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695140"/>
        <a:ext cx="291160" cy="147575"/>
      </dsp:txXfrm>
    </dsp:sp>
    <dsp:sp modelId="{484F836B-024B-458D-BEB9-6617551AB024}">
      <dsp:nvSpPr>
        <dsp:cNvPr id="0" name=""/>
        <dsp:cNvSpPr/>
      </dsp:nvSpPr>
      <dsp:spPr>
        <a:xfrm rot="5400000">
          <a:off x="514711" y="667645"/>
          <a:ext cx="130833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6</a:t>
          </a:r>
          <a:endParaRPr lang="es-MX" sz="600" kern="1200" dirty="0"/>
        </a:p>
      </dsp:txBody>
      <dsp:txXfrm rot="-5400000">
        <a:off x="307127" y="881617"/>
        <a:ext cx="539616" cy="118059"/>
      </dsp:txXfrm>
    </dsp:sp>
    <dsp:sp modelId="{C21F3743-7243-49A0-AAAB-8B62E5F98F76}">
      <dsp:nvSpPr>
        <dsp:cNvPr id="0" name=""/>
        <dsp:cNvSpPr/>
      </dsp:nvSpPr>
      <dsp:spPr>
        <a:xfrm>
          <a:off x="0" y="858876"/>
          <a:ext cx="307126" cy="163541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134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983" y="866859"/>
        <a:ext cx="291160" cy="147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520601" y="-198543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1</a:t>
          </a:r>
          <a:endParaRPr lang="es-MX" sz="600" kern="1200" dirty="0"/>
        </a:p>
      </dsp:txBody>
      <dsp:txXfrm rot="-5400000">
        <a:off x="307127" y="20743"/>
        <a:ext cx="540191" cy="107430"/>
      </dsp:txXfrm>
    </dsp:sp>
    <dsp:sp modelId="{AC8B52B7-BE7D-4B3B-9F8C-5FCF324812F6}">
      <dsp:nvSpPr>
        <dsp:cNvPr id="0" name=""/>
        <dsp:cNvSpPr/>
      </dsp:nvSpPr>
      <dsp:spPr>
        <a:xfrm>
          <a:off x="0" y="49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147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7314"/>
        <a:ext cx="292596" cy="134287"/>
      </dsp:txXfrm>
    </dsp:sp>
    <dsp:sp modelId="{DC333D23-83DA-48F1-B0DB-2A6B0CF1A53C}">
      <dsp:nvSpPr>
        <dsp:cNvPr id="0" name=""/>
        <dsp:cNvSpPr/>
      </dsp:nvSpPr>
      <dsp:spPr>
        <a:xfrm rot="5400000">
          <a:off x="520601" y="-42284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2</a:t>
          </a:r>
          <a:endParaRPr lang="es-MX" sz="600" kern="1200" dirty="0"/>
        </a:p>
      </dsp:txBody>
      <dsp:txXfrm rot="-5400000">
        <a:off x="307127" y="177002"/>
        <a:ext cx="540191" cy="107430"/>
      </dsp:txXfrm>
    </dsp:sp>
    <dsp:sp modelId="{30F74F7E-8652-4922-876F-9A4F6EDB7D5D}">
      <dsp:nvSpPr>
        <dsp:cNvPr id="0" name=""/>
        <dsp:cNvSpPr/>
      </dsp:nvSpPr>
      <dsp:spPr>
        <a:xfrm>
          <a:off x="0" y="156307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614"/>
                <a:satOff val="-7992"/>
                <a:lumOff val="11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614"/>
                <a:satOff val="-7992"/>
                <a:lumOff val="11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192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163572"/>
        <a:ext cx="292596" cy="134287"/>
      </dsp:txXfrm>
    </dsp:sp>
    <dsp:sp modelId="{40E61768-B804-410A-BA2B-8B6201051394}">
      <dsp:nvSpPr>
        <dsp:cNvPr id="0" name=""/>
        <dsp:cNvSpPr/>
      </dsp:nvSpPr>
      <dsp:spPr>
        <a:xfrm rot="5400000">
          <a:off x="520601" y="113973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3</a:t>
          </a:r>
          <a:endParaRPr lang="es-MX" sz="600" kern="1200" dirty="0"/>
        </a:p>
      </dsp:txBody>
      <dsp:txXfrm rot="-5400000">
        <a:off x="307127" y="333259"/>
        <a:ext cx="540191" cy="107430"/>
      </dsp:txXfrm>
    </dsp:sp>
    <dsp:sp modelId="{88069CE0-78E4-4FD6-B168-A3A6C621C4E6}">
      <dsp:nvSpPr>
        <dsp:cNvPr id="0" name=""/>
        <dsp:cNvSpPr/>
      </dsp:nvSpPr>
      <dsp:spPr>
        <a:xfrm>
          <a:off x="0" y="312566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192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319831"/>
        <a:ext cx="292596" cy="134287"/>
      </dsp:txXfrm>
    </dsp:sp>
    <dsp:sp modelId="{B36AE76B-0E4E-4647-B38F-1DD61B24F2BA}">
      <dsp:nvSpPr>
        <dsp:cNvPr id="0" name=""/>
        <dsp:cNvSpPr/>
      </dsp:nvSpPr>
      <dsp:spPr>
        <a:xfrm rot="5400000">
          <a:off x="520601" y="270232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4</a:t>
          </a:r>
          <a:endParaRPr lang="es-MX" sz="600" kern="1200" dirty="0"/>
        </a:p>
      </dsp:txBody>
      <dsp:txXfrm rot="-5400000">
        <a:off x="307127" y="489518"/>
        <a:ext cx="540191" cy="107430"/>
      </dsp:txXfrm>
    </dsp:sp>
    <dsp:sp modelId="{FD3B3EF7-3501-45FE-9BEE-5AD204D7784A}">
      <dsp:nvSpPr>
        <dsp:cNvPr id="0" name=""/>
        <dsp:cNvSpPr/>
      </dsp:nvSpPr>
      <dsp:spPr>
        <a:xfrm>
          <a:off x="0" y="468824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3843"/>
                <a:satOff val="-23977"/>
                <a:lumOff val="359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3843"/>
                <a:satOff val="-23977"/>
                <a:lumOff val="359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187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476089"/>
        <a:ext cx="292596" cy="134287"/>
      </dsp:txXfrm>
    </dsp:sp>
    <dsp:sp modelId="{C9B44113-D941-4412-9D48-604510EC0CE8}">
      <dsp:nvSpPr>
        <dsp:cNvPr id="0" name=""/>
        <dsp:cNvSpPr/>
      </dsp:nvSpPr>
      <dsp:spPr>
        <a:xfrm rot="5400000">
          <a:off x="520601" y="426490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5</a:t>
          </a:r>
          <a:endParaRPr lang="es-MX" sz="600" kern="1200" dirty="0"/>
        </a:p>
      </dsp:txBody>
      <dsp:txXfrm rot="-5400000">
        <a:off x="307127" y="645776"/>
        <a:ext cx="540191" cy="107430"/>
      </dsp:txXfrm>
    </dsp:sp>
    <dsp:sp modelId="{E76936F9-7CD7-41AA-BA4F-6CEA8B2E34C4}">
      <dsp:nvSpPr>
        <dsp:cNvPr id="0" name=""/>
        <dsp:cNvSpPr/>
      </dsp:nvSpPr>
      <dsp:spPr>
        <a:xfrm>
          <a:off x="0" y="625083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92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632348"/>
        <a:ext cx="292596" cy="134287"/>
      </dsp:txXfrm>
    </dsp:sp>
    <dsp:sp modelId="{484F836B-024B-458D-BEB9-6617551AB024}">
      <dsp:nvSpPr>
        <dsp:cNvPr id="0" name=""/>
        <dsp:cNvSpPr/>
      </dsp:nvSpPr>
      <dsp:spPr>
        <a:xfrm rot="5400000">
          <a:off x="520601" y="582749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6</a:t>
          </a:r>
          <a:endParaRPr lang="es-MX" sz="600" kern="1200" dirty="0"/>
        </a:p>
      </dsp:txBody>
      <dsp:txXfrm rot="-5400000">
        <a:off x="307127" y="802035"/>
        <a:ext cx="540191" cy="107430"/>
      </dsp:txXfrm>
    </dsp:sp>
    <dsp:sp modelId="{C21F3743-7243-49A0-AAAB-8B62E5F98F76}">
      <dsp:nvSpPr>
        <dsp:cNvPr id="0" name=""/>
        <dsp:cNvSpPr/>
      </dsp:nvSpPr>
      <dsp:spPr>
        <a:xfrm>
          <a:off x="0" y="781341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3843"/>
                <a:satOff val="-23977"/>
                <a:lumOff val="359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3843"/>
                <a:satOff val="-23977"/>
                <a:lumOff val="359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87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788606"/>
        <a:ext cx="292596" cy="134287"/>
      </dsp:txXfrm>
    </dsp:sp>
    <dsp:sp modelId="{4B4CAF74-B772-4A56-9347-8184B822399B}">
      <dsp:nvSpPr>
        <dsp:cNvPr id="0" name=""/>
        <dsp:cNvSpPr/>
      </dsp:nvSpPr>
      <dsp:spPr>
        <a:xfrm rot="5400000">
          <a:off x="520601" y="739007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>
              <a:solidFill>
                <a:schemeClr val="tx1"/>
              </a:solidFill>
            </a:rPr>
            <a:t>Sala 7</a:t>
          </a:r>
          <a:endParaRPr lang="es-MX" sz="600" kern="1200" dirty="0">
            <a:solidFill>
              <a:schemeClr val="tx1"/>
            </a:solidFill>
          </a:endParaRPr>
        </a:p>
      </dsp:txBody>
      <dsp:txXfrm rot="-5400000">
        <a:off x="307127" y="958293"/>
        <a:ext cx="540191" cy="107430"/>
      </dsp:txXfrm>
    </dsp:sp>
    <dsp:sp modelId="{2513F1A5-C41D-43AE-87D1-9D5B976AFF3A}">
      <dsp:nvSpPr>
        <dsp:cNvPr id="0" name=""/>
        <dsp:cNvSpPr/>
      </dsp:nvSpPr>
      <dsp:spPr>
        <a:xfrm>
          <a:off x="0" y="937600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87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944865"/>
        <a:ext cx="292596" cy="134287"/>
      </dsp:txXfrm>
    </dsp:sp>
    <dsp:sp modelId="{CE32B6C6-E5B9-4B12-BFCF-ED8EF4330FE6}">
      <dsp:nvSpPr>
        <dsp:cNvPr id="0" name=""/>
        <dsp:cNvSpPr/>
      </dsp:nvSpPr>
      <dsp:spPr>
        <a:xfrm rot="5400000">
          <a:off x="520601" y="895266"/>
          <a:ext cx="119054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8</a:t>
          </a:r>
          <a:endParaRPr lang="es-MX" sz="600" kern="1200" dirty="0"/>
        </a:p>
      </dsp:txBody>
      <dsp:txXfrm rot="-5400000">
        <a:off x="307127" y="1114552"/>
        <a:ext cx="540191" cy="107430"/>
      </dsp:txXfrm>
    </dsp:sp>
    <dsp:sp modelId="{12ADAC58-9FA2-4BC9-A3B7-18163429B951}">
      <dsp:nvSpPr>
        <dsp:cNvPr id="0" name=""/>
        <dsp:cNvSpPr/>
      </dsp:nvSpPr>
      <dsp:spPr>
        <a:xfrm>
          <a:off x="0" y="1093859"/>
          <a:ext cx="307126" cy="14881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614"/>
                <a:satOff val="-7992"/>
                <a:lumOff val="11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614"/>
                <a:satOff val="-7992"/>
                <a:lumOff val="11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b="1" kern="1200" dirty="0" smtClean="0">
              <a:solidFill>
                <a:schemeClr val="tx1"/>
              </a:solidFill>
            </a:rPr>
            <a:t>92</a:t>
          </a:r>
          <a:endParaRPr lang="es-MX" sz="700" b="1" kern="1200" dirty="0">
            <a:solidFill>
              <a:schemeClr val="tx1"/>
            </a:solidFill>
          </a:endParaRPr>
        </a:p>
      </dsp:txBody>
      <dsp:txXfrm>
        <a:off x="7265" y="1101124"/>
        <a:ext cx="292596" cy="1342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50246" y="-152328"/>
          <a:ext cx="151799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1</a:t>
          </a:r>
          <a:endParaRPr lang="es-MX" sz="800" kern="1200" dirty="0"/>
        </a:p>
      </dsp:txBody>
      <dsp:txXfrm rot="-5400000">
        <a:off x="278548" y="26780"/>
        <a:ext cx="487786" cy="136979"/>
      </dsp:txXfrm>
    </dsp:sp>
    <dsp:sp modelId="{AC8B52B7-BE7D-4B3B-9F8C-5FCF324812F6}">
      <dsp:nvSpPr>
        <dsp:cNvPr id="0" name=""/>
        <dsp:cNvSpPr/>
      </dsp:nvSpPr>
      <dsp:spPr>
        <a:xfrm>
          <a:off x="0" y="394"/>
          <a:ext cx="278547" cy="18974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146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263" y="9657"/>
        <a:ext cx="260021" cy="171223"/>
      </dsp:txXfrm>
    </dsp:sp>
    <dsp:sp modelId="{DC333D23-83DA-48F1-B0DB-2A6B0CF1A53C}">
      <dsp:nvSpPr>
        <dsp:cNvPr id="0" name=""/>
        <dsp:cNvSpPr/>
      </dsp:nvSpPr>
      <dsp:spPr>
        <a:xfrm rot="5400000">
          <a:off x="450246" y="46908"/>
          <a:ext cx="151799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2</a:t>
          </a:r>
          <a:endParaRPr lang="es-MX" sz="800" kern="1200" dirty="0"/>
        </a:p>
      </dsp:txBody>
      <dsp:txXfrm rot="-5400000">
        <a:off x="278548" y="226016"/>
        <a:ext cx="487786" cy="136979"/>
      </dsp:txXfrm>
    </dsp:sp>
    <dsp:sp modelId="{30F74F7E-8652-4922-876F-9A4F6EDB7D5D}">
      <dsp:nvSpPr>
        <dsp:cNvPr id="0" name=""/>
        <dsp:cNvSpPr/>
      </dsp:nvSpPr>
      <dsp:spPr>
        <a:xfrm>
          <a:off x="0" y="199631"/>
          <a:ext cx="278547" cy="18974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178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263" y="208894"/>
        <a:ext cx="260021" cy="171223"/>
      </dsp:txXfrm>
    </dsp:sp>
    <dsp:sp modelId="{40E61768-B804-410A-BA2B-8B6201051394}">
      <dsp:nvSpPr>
        <dsp:cNvPr id="0" name=""/>
        <dsp:cNvSpPr/>
      </dsp:nvSpPr>
      <dsp:spPr>
        <a:xfrm rot="5400000">
          <a:off x="450246" y="246145"/>
          <a:ext cx="151799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3</a:t>
          </a:r>
          <a:endParaRPr lang="es-MX" sz="800" kern="1200" dirty="0"/>
        </a:p>
      </dsp:txBody>
      <dsp:txXfrm rot="-5400000">
        <a:off x="278548" y="425253"/>
        <a:ext cx="487786" cy="136979"/>
      </dsp:txXfrm>
    </dsp:sp>
    <dsp:sp modelId="{88069CE0-78E4-4FD6-B168-A3A6C621C4E6}">
      <dsp:nvSpPr>
        <dsp:cNvPr id="0" name=""/>
        <dsp:cNvSpPr/>
      </dsp:nvSpPr>
      <dsp:spPr>
        <a:xfrm>
          <a:off x="0" y="398868"/>
          <a:ext cx="278547" cy="18974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154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263" y="408131"/>
        <a:ext cx="260021" cy="171223"/>
      </dsp:txXfrm>
    </dsp:sp>
    <dsp:sp modelId="{B36AE76B-0E4E-4647-B38F-1DD61B24F2BA}">
      <dsp:nvSpPr>
        <dsp:cNvPr id="0" name=""/>
        <dsp:cNvSpPr/>
      </dsp:nvSpPr>
      <dsp:spPr>
        <a:xfrm rot="5400000">
          <a:off x="450246" y="445382"/>
          <a:ext cx="151799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4</a:t>
          </a:r>
          <a:endParaRPr lang="es-MX" sz="800" kern="1200" dirty="0"/>
        </a:p>
      </dsp:txBody>
      <dsp:txXfrm rot="-5400000">
        <a:off x="278548" y="624490"/>
        <a:ext cx="487786" cy="136979"/>
      </dsp:txXfrm>
    </dsp:sp>
    <dsp:sp modelId="{FD3B3EF7-3501-45FE-9BEE-5AD204D7784A}">
      <dsp:nvSpPr>
        <dsp:cNvPr id="0" name=""/>
        <dsp:cNvSpPr/>
      </dsp:nvSpPr>
      <dsp:spPr>
        <a:xfrm>
          <a:off x="0" y="598105"/>
          <a:ext cx="278547" cy="189749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178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263" y="607368"/>
        <a:ext cx="260021" cy="1712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517049" y="-193881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1</a:t>
          </a:r>
          <a:endParaRPr lang="es-MX" sz="600" kern="1200" dirty="0"/>
        </a:p>
      </dsp:txBody>
      <dsp:txXfrm rot="-5400000">
        <a:off x="307128" y="22199"/>
        <a:ext cx="539844" cy="113841"/>
      </dsp:txXfrm>
    </dsp:sp>
    <dsp:sp modelId="{AC8B52B7-BE7D-4B3B-9F8C-5FCF324812F6}">
      <dsp:nvSpPr>
        <dsp:cNvPr id="0" name=""/>
        <dsp:cNvSpPr/>
      </dsp:nvSpPr>
      <dsp:spPr>
        <a:xfrm>
          <a:off x="0" y="270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167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7968"/>
        <a:ext cx="291731" cy="142302"/>
      </dsp:txXfrm>
    </dsp:sp>
    <dsp:sp modelId="{DC333D23-83DA-48F1-B0DB-2A6B0CF1A53C}">
      <dsp:nvSpPr>
        <dsp:cNvPr id="0" name=""/>
        <dsp:cNvSpPr/>
      </dsp:nvSpPr>
      <dsp:spPr>
        <a:xfrm rot="5400000">
          <a:off x="517049" y="-28297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2</a:t>
          </a:r>
          <a:endParaRPr lang="es-MX" sz="600" kern="1200" dirty="0"/>
        </a:p>
      </dsp:txBody>
      <dsp:txXfrm rot="-5400000">
        <a:off x="307128" y="187783"/>
        <a:ext cx="539844" cy="113841"/>
      </dsp:txXfrm>
    </dsp:sp>
    <dsp:sp modelId="{30F74F7E-8652-4922-876F-9A4F6EDB7D5D}">
      <dsp:nvSpPr>
        <dsp:cNvPr id="0" name=""/>
        <dsp:cNvSpPr/>
      </dsp:nvSpPr>
      <dsp:spPr>
        <a:xfrm>
          <a:off x="0" y="165854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205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173552"/>
        <a:ext cx="291731" cy="142302"/>
      </dsp:txXfrm>
    </dsp:sp>
    <dsp:sp modelId="{40E61768-B804-410A-BA2B-8B6201051394}">
      <dsp:nvSpPr>
        <dsp:cNvPr id="0" name=""/>
        <dsp:cNvSpPr/>
      </dsp:nvSpPr>
      <dsp:spPr>
        <a:xfrm rot="5400000">
          <a:off x="517049" y="137286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3</a:t>
          </a:r>
          <a:endParaRPr lang="es-MX" sz="600" kern="1200" dirty="0"/>
        </a:p>
      </dsp:txBody>
      <dsp:txXfrm rot="-5400000">
        <a:off x="307128" y="353367"/>
        <a:ext cx="539844" cy="113841"/>
      </dsp:txXfrm>
    </dsp:sp>
    <dsp:sp modelId="{88069CE0-78E4-4FD6-B168-A3A6C621C4E6}">
      <dsp:nvSpPr>
        <dsp:cNvPr id="0" name=""/>
        <dsp:cNvSpPr/>
      </dsp:nvSpPr>
      <dsp:spPr>
        <a:xfrm>
          <a:off x="0" y="331438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113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339136"/>
        <a:ext cx="291731" cy="142302"/>
      </dsp:txXfrm>
    </dsp:sp>
    <dsp:sp modelId="{B36AE76B-0E4E-4647-B38F-1DD61B24F2BA}">
      <dsp:nvSpPr>
        <dsp:cNvPr id="0" name=""/>
        <dsp:cNvSpPr/>
      </dsp:nvSpPr>
      <dsp:spPr>
        <a:xfrm rot="5400000">
          <a:off x="517049" y="302870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4</a:t>
          </a:r>
          <a:endParaRPr lang="es-MX" sz="600" kern="1200" dirty="0"/>
        </a:p>
      </dsp:txBody>
      <dsp:txXfrm rot="-5400000">
        <a:off x="307128" y="518951"/>
        <a:ext cx="539844" cy="113841"/>
      </dsp:txXfrm>
    </dsp:sp>
    <dsp:sp modelId="{FD3B3EF7-3501-45FE-9BEE-5AD204D7784A}">
      <dsp:nvSpPr>
        <dsp:cNvPr id="0" name=""/>
        <dsp:cNvSpPr/>
      </dsp:nvSpPr>
      <dsp:spPr>
        <a:xfrm>
          <a:off x="0" y="497022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105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504720"/>
        <a:ext cx="291731" cy="142302"/>
      </dsp:txXfrm>
    </dsp:sp>
    <dsp:sp modelId="{C9B44113-D941-4412-9D48-604510EC0CE8}">
      <dsp:nvSpPr>
        <dsp:cNvPr id="0" name=""/>
        <dsp:cNvSpPr/>
      </dsp:nvSpPr>
      <dsp:spPr>
        <a:xfrm rot="5400000">
          <a:off x="517049" y="468453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5</a:t>
          </a:r>
          <a:endParaRPr lang="es-MX" sz="600" kern="1200" dirty="0"/>
        </a:p>
      </dsp:txBody>
      <dsp:txXfrm rot="-5400000">
        <a:off x="307128" y="684534"/>
        <a:ext cx="539844" cy="113841"/>
      </dsp:txXfrm>
    </dsp:sp>
    <dsp:sp modelId="{E76936F9-7CD7-41AA-BA4F-6CEA8B2E34C4}">
      <dsp:nvSpPr>
        <dsp:cNvPr id="0" name=""/>
        <dsp:cNvSpPr/>
      </dsp:nvSpPr>
      <dsp:spPr>
        <a:xfrm>
          <a:off x="0" y="662606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105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670304"/>
        <a:ext cx="291731" cy="142302"/>
      </dsp:txXfrm>
    </dsp:sp>
    <dsp:sp modelId="{484F836B-024B-458D-BEB9-6617551AB024}">
      <dsp:nvSpPr>
        <dsp:cNvPr id="0" name=""/>
        <dsp:cNvSpPr/>
      </dsp:nvSpPr>
      <dsp:spPr>
        <a:xfrm rot="5400000">
          <a:off x="517049" y="634037"/>
          <a:ext cx="126159" cy="54600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600" kern="1200" dirty="0" smtClean="0"/>
            <a:t>Sala 6</a:t>
          </a:r>
          <a:endParaRPr lang="es-MX" sz="600" kern="1200" dirty="0"/>
        </a:p>
      </dsp:txBody>
      <dsp:txXfrm rot="-5400000">
        <a:off x="307128" y="850118"/>
        <a:ext cx="539844" cy="113841"/>
      </dsp:txXfrm>
    </dsp:sp>
    <dsp:sp modelId="{C21F3743-7243-49A0-AAAB-8B62E5F98F76}">
      <dsp:nvSpPr>
        <dsp:cNvPr id="0" name=""/>
        <dsp:cNvSpPr/>
      </dsp:nvSpPr>
      <dsp:spPr>
        <a:xfrm>
          <a:off x="0" y="828190"/>
          <a:ext cx="307127" cy="15769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168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7698" y="835888"/>
        <a:ext cx="291731" cy="1423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42600" y="-150271"/>
          <a:ext cx="147873" cy="48615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1</a:t>
          </a:r>
          <a:endParaRPr lang="es-MX" sz="700" kern="1200" dirty="0"/>
        </a:p>
      </dsp:txBody>
      <dsp:txXfrm rot="-5400000">
        <a:off x="273461" y="26087"/>
        <a:ext cx="478933" cy="133435"/>
      </dsp:txXfrm>
    </dsp:sp>
    <dsp:sp modelId="{AC8B52B7-BE7D-4B3B-9F8C-5FCF324812F6}">
      <dsp:nvSpPr>
        <dsp:cNvPr id="0" name=""/>
        <dsp:cNvSpPr/>
      </dsp:nvSpPr>
      <dsp:spPr>
        <a:xfrm>
          <a:off x="0" y="384"/>
          <a:ext cx="273461" cy="18484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169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023" y="9407"/>
        <a:ext cx="255415" cy="166796"/>
      </dsp:txXfrm>
    </dsp:sp>
    <dsp:sp modelId="{DC333D23-83DA-48F1-B0DB-2A6B0CF1A53C}">
      <dsp:nvSpPr>
        <dsp:cNvPr id="0" name=""/>
        <dsp:cNvSpPr/>
      </dsp:nvSpPr>
      <dsp:spPr>
        <a:xfrm rot="5400000">
          <a:off x="442600" y="43813"/>
          <a:ext cx="147873" cy="48615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2</a:t>
          </a:r>
          <a:endParaRPr lang="es-MX" sz="700" kern="1200" dirty="0"/>
        </a:p>
      </dsp:txBody>
      <dsp:txXfrm rot="-5400000">
        <a:off x="273461" y="220172"/>
        <a:ext cx="478933" cy="133435"/>
      </dsp:txXfrm>
    </dsp:sp>
    <dsp:sp modelId="{30F74F7E-8652-4922-876F-9A4F6EDB7D5D}">
      <dsp:nvSpPr>
        <dsp:cNvPr id="0" name=""/>
        <dsp:cNvSpPr/>
      </dsp:nvSpPr>
      <dsp:spPr>
        <a:xfrm>
          <a:off x="0" y="194468"/>
          <a:ext cx="273461" cy="18484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121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023" y="203491"/>
        <a:ext cx="255415" cy="166796"/>
      </dsp:txXfrm>
    </dsp:sp>
    <dsp:sp modelId="{40E61768-B804-410A-BA2B-8B6201051394}">
      <dsp:nvSpPr>
        <dsp:cNvPr id="0" name=""/>
        <dsp:cNvSpPr/>
      </dsp:nvSpPr>
      <dsp:spPr>
        <a:xfrm rot="5400000">
          <a:off x="442600" y="237897"/>
          <a:ext cx="147873" cy="48615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3</a:t>
          </a:r>
          <a:endParaRPr lang="es-MX" sz="700" kern="1200" dirty="0"/>
        </a:p>
      </dsp:txBody>
      <dsp:txXfrm rot="-5400000">
        <a:off x="273461" y="414256"/>
        <a:ext cx="478933" cy="133435"/>
      </dsp:txXfrm>
    </dsp:sp>
    <dsp:sp modelId="{88069CE0-78E4-4FD6-B168-A3A6C621C4E6}">
      <dsp:nvSpPr>
        <dsp:cNvPr id="0" name=""/>
        <dsp:cNvSpPr/>
      </dsp:nvSpPr>
      <dsp:spPr>
        <a:xfrm>
          <a:off x="0" y="388553"/>
          <a:ext cx="273461" cy="18484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153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023" y="397576"/>
        <a:ext cx="255415" cy="166796"/>
      </dsp:txXfrm>
    </dsp:sp>
    <dsp:sp modelId="{B36AE76B-0E4E-4647-B38F-1DD61B24F2BA}">
      <dsp:nvSpPr>
        <dsp:cNvPr id="0" name=""/>
        <dsp:cNvSpPr/>
      </dsp:nvSpPr>
      <dsp:spPr>
        <a:xfrm rot="5400000">
          <a:off x="442600" y="431982"/>
          <a:ext cx="147873" cy="486152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4</a:t>
          </a:r>
          <a:endParaRPr lang="es-MX" sz="700" kern="1200" dirty="0"/>
        </a:p>
      </dsp:txBody>
      <dsp:txXfrm rot="-5400000">
        <a:off x="273461" y="608341"/>
        <a:ext cx="478933" cy="133435"/>
      </dsp:txXfrm>
    </dsp:sp>
    <dsp:sp modelId="{FD3B3EF7-3501-45FE-9BEE-5AD204D7784A}">
      <dsp:nvSpPr>
        <dsp:cNvPr id="0" name=""/>
        <dsp:cNvSpPr/>
      </dsp:nvSpPr>
      <dsp:spPr>
        <a:xfrm>
          <a:off x="0" y="582637"/>
          <a:ext cx="273461" cy="18484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133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023" y="591660"/>
        <a:ext cx="255415" cy="1667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45047" y="-145918"/>
          <a:ext cx="162196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1</a:t>
          </a:r>
          <a:endParaRPr lang="es-MX" sz="800" kern="1200" dirty="0"/>
        </a:p>
      </dsp:txBody>
      <dsp:txXfrm rot="-5400000">
        <a:off x="278547" y="28500"/>
        <a:ext cx="487278" cy="146360"/>
      </dsp:txXfrm>
    </dsp:sp>
    <dsp:sp modelId="{AC8B52B7-BE7D-4B3B-9F8C-5FCF324812F6}">
      <dsp:nvSpPr>
        <dsp:cNvPr id="0" name=""/>
        <dsp:cNvSpPr/>
      </dsp:nvSpPr>
      <dsp:spPr>
        <a:xfrm>
          <a:off x="0" y="307"/>
          <a:ext cx="278547" cy="20274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194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897" y="10204"/>
        <a:ext cx="258753" cy="182951"/>
      </dsp:txXfrm>
    </dsp:sp>
    <dsp:sp modelId="{DC333D23-83DA-48F1-B0DB-2A6B0CF1A53C}">
      <dsp:nvSpPr>
        <dsp:cNvPr id="0" name=""/>
        <dsp:cNvSpPr/>
      </dsp:nvSpPr>
      <dsp:spPr>
        <a:xfrm rot="5400000">
          <a:off x="445047" y="66963"/>
          <a:ext cx="162196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2</a:t>
          </a:r>
          <a:endParaRPr lang="es-MX" sz="800" kern="1200" dirty="0"/>
        </a:p>
      </dsp:txBody>
      <dsp:txXfrm rot="-5400000">
        <a:off x="278547" y="241381"/>
        <a:ext cx="487278" cy="146360"/>
      </dsp:txXfrm>
    </dsp:sp>
    <dsp:sp modelId="{30F74F7E-8652-4922-876F-9A4F6EDB7D5D}">
      <dsp:nvSpPr>
        <dsp:cNvPr id="0" name=""/>
        <dsp:cNvSpPr/>
      </dsp:nvSpPr>
      <dsp:spPr>
        <a:xfrm>
          <a:off x="0" y="213189"/>
          <a:ext cx="278547" cy="20274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77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897" y="223086"/>
        <a:ext cx="258753" cy="182951"/>
      </dsp:txXfrm>
    </dsp:sp>
    <dsp:sp modelId="{40E61768-B804-410A-BA2B-8B6201051394}">
      <dsp:nvSpPr>
        <dsp:cNvPr id="0" name=""/>
        <dsp:cNvSpPr/>
      </dsp:nvSpPr>
      <dsp:spPr>
        <a:xfrm rot="5400000">
          <a:off x="445047" y="279846"/>
          <a:ext cx="162196" cy="495196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3</a:t>
          </a:r>
          <a:endParaRPr lang="es-MX" sz="800" kern="1200" dirty="0"/>
        </a:p>
      </dsp:txBody>
      <dsp:txXfrm rot="-5400000">
        <a:off x="278547" y="454264"/>
        <a:ext cx="487278" cy="146360"/>
      </dsp:txXfrm>
    </dsp:sp>
    <dsp:sp modelId="{88069CE0-78E4-4FD6-B168-A3A6C621C4E6}">
      <dsp:nvSpPr>
        <dsp:cNvPr id="0" name=""/>
        <dsp:cNvSpPr/>
      </dsp:nvSpPr>
      <dsp:spPr>
        <a:xfrm>
          <a:off x="0" y="426071"/>
          <a:ext cx="278547" cy="20274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63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9897" y="435968"/>
        <a:ext cx="258753" cy="1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637310" y="-233025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1</a:t>
          </a:r>
          <a:endParaRPr lang="es-MX" sz="900" kern="1200" dirty="0"/>
        </a:p>
      </dsp:txBody>
      <dsp:txXfrm rot="-5400000">
        <a:off x="382500" y="30102"/>
        <a:ext cx="671683" cy="153745"/>
      </dsp:txXfrm>
    </dsp:sp>
    <dsp:sp modelId="{AC8B52B7-BE7D-4B3B-9F8C-5FCF324812F6}">
      <dsp:nvSpPr>
        <dsp:cNvPr id="0" name=""/>
        <dsp:cNvSpPr/>
      </dsp:nvSpPr>
      <dsp:spPr>
        <a:xfrm>
          <a:off x="0" y="487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151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10884"/>
        <a:ext cx="361706" cy="192180"/>
      </dsp:txXfrm>
    </dsp:sp>
    <dsp:sp modelId="{DC333D23-83DA-48F1-B0DB-2A6B0CF1A53C}">
      <dsp:nvSpPr>
        <dsp:cNvPr id="0" name=""/>
        <dsp:cNvSpPr/>
      </dsp:nvSpPr>
      <dsp:spPr>
        <a:xfrm rot="5400000">
          <a:off x="637310" y="-9402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2</a:t>
          </a:r>
          <a:endParaRPr lang="es-MX" sz="900" kern="1200" dirty="0"/>
        </a:p>
      </dsp:txBody>
      <dsp:txXfrm rot="-5400000">
        <a:off x="382500" y="253725"/>
        <a:ext cx="671683" cy="153745"/>
      </dsp:txXfrm>
    </dsp:sp>
    <dsp:sp modelId="{30F74F7E-8652-4922-876F-9A4F6EDB7D5D}">
      <dsp:nvSpPr>
        <dsp:cNvPr id="0" name=""/>
        <dsp:cNvSpPr/>
      </dsp:nvSpPr>
      <dsp:spPr>
        <a:xfrm>
          <a:off x="0" y="224110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7383"/>
                <a:satOff val="-12788"/>
                <a:lumOff val="191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7383"/>
                <a:satOff val="-12788"/>
                <a:lumOff val="191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83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234507"/>
        <a:ext cx="361706" cy="192180"/>
      </dsp:txXfrm>
    </dsp:sp>
    <dsp:sp modelId="{40E61768-B804-410A-BA2B-8B6201051394}">
      <dsp:nvSpPr>
        <dsp:cNvPr id="0" name=""/>
        <dsp:cNvSpPr/>
      </dsp:nvSpPr>
      <dsp:spPr>
        <a:xfrm rot="5400000">
          <a:off x="637310" y="214220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3</a:t>
          </a:r>
          <a:endParaRPr lang="es-MX" sz="900" kern="1200" dirty="0"/>
        </a:p>
      </dsp:txBody>
      <dsp:txXfrm rot="-5400000">
        <a:off x="382500" y="477348"/>
        <a:ext cx="671683" cy="153745"/>
      </dsp:txXfrm>
    </dsp:sp>
    <dsp:sp modelId="{88069CE0-78E4-4FD6-B168-A3A6C621C4E6}">
      <dsp:nvSpPr>
        <dsp:cNvPr id="0" name=""/>
        <dsp:cNvSpPr/>
      </dsp:nvSpPr>
      <dsp:spPr>
        <a:xfrm>
          <a:off x="0" y="447733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4766"/>
                <a:satOff val="-25575"/>
                <a:lumOff val="383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4766"/>
                <a:satOff val="-25575"/>
                <a:lumOff val="383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84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458130"/>
        <a:ext cx="361706" cy="192180"/>
      </dsp:txXfrm>
    </dsp:sp>
    <dsp:sp modelId="{B36AE76B-0E4E-4647-B38F-1DD61B24F2BA}">
      <dsp:nvSpPr>
        <dsp:cNvPr id="0" name=""/>
        <dsp:cNvSpPr/>
      </dsp:nvSpPr>
      <dsp:spPr>
        <a:xfrm rot="5400000">
          <a:off x="637310" y="437843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4</a:t>
          </a:r>
          <a:endParaRPr lang="es-MX" sz="900" kern="1200" dirty="0"/>
        </a:p>
      </dsp:txBody>
      <dsp:txXfrm rot="-5400000">
        <a:off x="382500" y="700971"/>
        <a:ext cx="671683" cy="153745"/>
      </dsp:txXfrm>
    </dsp:sp>
    <dsp:sp modelId="{FD3B3EF7-3501-45FE-9BEE-5AD204D7784A}">
      <dsp:nvSpPr>
        <dsp:cNvPr id="0" name=""/>
        <dsp:cNvSpPr/>
      </dsp:nvSpPr>
      <dsp:spPr>
        <a:xfrm>
          <a:off x="0" y="671356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4766"/>
                <a:satOff val="-25575"/>
                <a:lumOff val="383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4766"/>
                <a:satOff val="-25575"/>
                <a:lumOff val="383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148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681753"/>
        <a:ext cx="361706" cy="192180"/>
      </dsp:txXfrm>
    </dsp:sp>
    <dsp:sp modelId="{C9B44113-D941-4412-9D48-604510EC0CE8}">
      <dsp:nvSpPr>
        <dsp:cNvPr id="0" name=""/>
        <dsp:cNvSpPr/>
      </dsp:nvSpPr>
      <dsp:spPr>
        <a:xfrm rot="5400000">
          <a:off x="637310" y="661466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5</a:t>
          </a:r>
          <a:endParaRPr lang="es-MX" sz="900" kern="1200" dirty="0"/>
        </a:p>
      </dsp:txBody>
      <dsp:txXfrm rot="-5400000">
        <a:off x="382500" y="924594"/>
        <a:ext cx="671683" cy="153745"/>
      </dsp:txXfrm>
    </dsp:sp>
    <dsp:sp modelId="{E76936F9-7CD7-41AA-BA4F-6CEA8B2E34C4}">
      <dsp:nvSpPr>
        <dsp:cNvPr id="0" name=""/>
        <dsp:cNvSpPr/>
      </dsp:nvSpPr>
      <dsp:spPr>
        <a:xfrm>
          <a:off x="0" y="894979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7383"/>
                <a:satOff val="-12788"/>
                <a:lumOff val="191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7383"/>
                <a:satOff val="-12788"/>
                <a:lumOff val="191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150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905376"/>
        <a:ext cx="361706" cy="192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632948" y="-245623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1</a:t>
          </a:r>
          <a:endParaRPr lang="es-MX" sz="700" kern="1200" dirty="0"/>
        </a:p>
      </dsp:txBody>
      <dsp:txXfrm rot="-5400000">
        <a:off x="370272" y="23541"/>
        <a:ext cx="651773" cy="119933"/>
      </dsp:txXfrm>
    </dsp:sp>
    <dsp:sp modelId="{AC8B52B7-BE7D-4B3B-9F8C-5FCF324812F6}">
      <dsp:nvSpPr>
        <dsp:cNvPr id="0" name=""/>
        <dsp:cNvSpPr/>
      </dsp:nvSpPr>
      <dsp:spPr>
        <a:xfrm>
          <a:off x="0" y="438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177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8548"/>
        <a:ext cx="354052" cy="149916"/>
      </dsp:txXfrm>
    </dsp:sp>
    <dsp:sp modelId="{DC333D23-83DA-48F1-B0DB-2A6B0CF1A53C}">
      <dsp:nvSpPr>
        <dsp:cNvPr id="0" name=""/>
        <dsp:cNvSpPr/>
      </dsp:nvSpPr>
      <dsp:spPr>
        <a:xfrm rot="5400000">
          <a:off x="632948" y="-71180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2</a:t>
          </a:r>
          <a:endParaRPr lang="es-MX" sz="700" kern="1200" dirty="0"/>
        </a:p>
      </dsp:txBody>
      <dsp:txXfrm rot="-5400000">
        <a:off x="370272" y="197984"/>
        <a:ext cx="651773" cy="119933"/>
      </dsp:txXfrm>
    </dsp:sp>
    <dsp:sp modelId="{30F74F7E-8652-4922-876F-9A4F6EDB7D5D}">
      <dsp:nvSpPr>
        <dsp:cNvPr id="0" name=""/>
        <dsp:cNvSpPr/>
      </dsp:nvSpPr>
      <dsp:spPr>
        <a:xfrm>
          <a:off x="0" y="174882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102"/>
                <a:satOff val="-7104"/>
                <a:lumOff val="106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102"/>
                <a:satOff val="-7104"/>
                <a:lumOff val="106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368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182992"/>
        <a:ext cx="354052" cy="149916"/>
      </dsp:txXfrm>
    </dsp:sp>
    <dsp:sp modelId="{40E61768-B804-410A-BA2B-8B6201051394}">
      <dsp:nvSpPr>
        <dsp:cNvPr id="0" name=""/>
        <dsp:cNvSpPr/>
      </dsp:nvSpPr>
      <dsp:spPr>
        <a:xfrm rot="5400000">
          <a:off x="632948" y="103263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3</a:t>
          </a:r>
          <a:endParaRPr lang="es-MX" sz="700" kern="1200" dirty="0"/>
        </a:p>
      </dsp:txBody>
      <dsp:txXfrm rot="-5400000">
        <a:off x="370272" y="372427"/>
        <a:ext cx="651773" cy="119933"/>
      </dsp:txXfrm>
    </dsp:sp>
    <dsp:sp modelId="{88069CE0-78E4-4FD6-B168-A3A6C621C4E6}">
      <dsp:nvSpPr>
        <dsp:cNvPr id="0" name=""/>
        <dsp:cNvSpPr/>
      </dsp:nvSpPr>
      <dsp:spPr>
        <a:xfrm>
          <a:off x="0" y="349326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8203"/>
                <a:satOff val="-14208"/>
                <a:lumOff val="213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8203"/>
                <a:satOff val="-14208"/>
                <a:lumOff val="213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145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357436"/>
        <a:ext cx="354052" cy="149916"/>
      </dsp:txXfrm>
    </dsp:sp>
    <dsp:sp modelId="{B36AE76B-0E4E-4647-B38F-1DD61B24F2BA}">
      <dsp:nvSpPr>
        <dsp:cNvPr id="0" name=""/>
        <dsp:cNvSpPr/>
      </dsp:nvSpPr>
      <dsp:spPr>
        <a:xfrm rot="5400000">
          <a:off x="632948" y="277707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4</a:t>
          </a:r>
          <a:endParaRPr lang="es-MX" sz="700" kern="1200" dirty="0"/>
        </a:p>
      </dsp:txBody>
      <dsp:txXfrm rot="-5400000">
        <a:off x="370272" y="546871"/>
        <a:ext cx="651773" cy="119933"/>
      </dsp:txXfrm>
    </dsp:sp>
    <dsp:sp modelId="{FD3B3EF7-3501-45FE-9BEE-5AD204D7784A}">
      <dsp:nvSpPr>
        <dsp:cNvPr id="0" name=""/>
        <dsp:cNvSpPr/>
      </dsp:nvSpPr>
      <dsp:spPr>
        <a:xfrm>
          <a:off x="0" y="523769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145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531879"/>
        <a:ext cx="354052" cy="149916"/>
      </dsp:txXfrm>
    </dsp:sp>
    <dsp:sp modelId="{C9B44113-D941-4412-9D48-604510EC0CE8}">
      <dsp:nvSpPr>
        <dsp:cNvPr id="0" name=""/>
        <dsp:cNvSpPr/>
      </dsp:nvSpPr>
      <dsp:spPr>
        <a:xfrm rot="5400000">
          <a:off x="632948" y="452151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5</a:t>
          </a:r>
          <a:endParaRPr lang="es-MX" sz="700" kern="1200" dirty="0"/>
        </a:p>
      </dsp:txBody>
      <dsp:txXfrm rot="-5400000">
        <a:off x="370272" y="721315"/>
        <a:ext cx="651773" cy="119933"/>
      </dsp:txXfrm>
    </dsp:sp>
    <dsp:sp modelId="{E76936F9-7CD7-41AA-BA4F-6CEA8B2E34C4}">
      <dsp:nvSpPr>
        <dsp:cNvPr id="0" name=""/>
        <dsp:cNvSpPr/>
      </dsp:nvSpPr>
      <dsp:spPr>
        <a:xfrm>
          <a:off x="0" y="698213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6406"/>
                <a:satOff val="-28417"/>
                <a:lumOff val="426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6406"/>
                <a:satOff val="-28417"/>
                <a:lumOff val="426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144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706323"/>
        <a:ext cx="354052" cy="149916"/>
      </dsp:txXfrm>
    </dsp:sp>
    <dsp:sp modelId="{484F836B-024B-458D-BEB9-6617551AB024}">
      <dsp:nvSpPr>
        <dsp:cNvPr id="0" name=""/>
        <dsp:cNvSpPr/>
      </dsp:nvSpPr>
      <dsp:spPr>
        <a:xfrm rot="5400000">
          <a:off x="632948" y="626594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6</a:t>
          </a:r>
          <a:endParaRPr lang="es-MX" sz="700" kern="1200" dirty="0"/>
        </a:p>
      </dsp:txBody>
      <dsp:txXfrm rot="-5400000">
        <a:off x="370272" y="895758"/>
        <a:ext cx="651773" cy="119933"/>
      </dsp:txXfrm>
    </dsp:sp>
    <dsp:sp modelId="{C21F3743-7243-49A0-AAAB-8B62E5F98F76}">
      <dsp:nvSpPr>
        <dsp:cNvPr id="0" name=""/>
        <dsp:cNvSpPr/>
      </dsp:nvSpPr>
      <dsp:spPr>
        <a:xfrm>
          <a:off x="0" y="872657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6406"/>
                <a:satOff val="-28417"/>
                <a:lumOff val="426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6406"/>
                <a:satOff val="-28417"/>
                <a:lumOff val="426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146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880767"/>
        <a:ext cx="354052" cy="149916"/>
      </dsp:txXfrm>
    </dsp:sp>
    <dsp:sp modelId="{4B4CAF74-B772-4A56-9347-8184B822399B}">
      <dsp:nvSpPr>
        <dsp:cNvPr id="0" name=""/>
        <dsp:cNvSpPr/>
      </dsp:nvSpPr>
      <dsp:spPr>
        <a:xfrm rot="5400000">
          <a:off x="632948" y="801038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>
              <a:solidFill>
                <a:schemeClr val="tx1"/>
              </a:solidFill>
            </a:rPr>
            <a:t>Sala 7</a:t>
          </a:r>
          <a:endParaRPr lang="es-MX" sz="700" kern="1200" dirty="0">
            <a:solidFill>
              <a:schemeClr val="tx1"/>
            </a:solidFill>
          </a:endParaRPr>
        </a:p>
      </dsp:txBody>
      <dsp:txXfrm rot="-5400000">
        <a:off x="370272" y="1070202"/>
        <a:ext cx="651773" cy="119933"/>
      </dsp:txXfrm>
    </dsp:sp>
    <dsp:sp modelId="{2513F1A5-C41D-43AE-87D1-9D5B976AFF3A}">
      <dsp:nvSpPr>
        <dsp:cNvPr id="0" name=""/>
        <dsp:cNvSpPr/>
      </dsp:nvSpPr>
      <dsp:spPr>
        <a:xfrm>
          <a:off x="0" y="1047100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78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1055210"/>
        <a:ext cx="354052" cy="149916"/>
      </dsp:txXfrm>
    </dsp:sp>
    <dsp:sp modelId="{CE32B6C6-E5B9-4B12-BFCF-ED8EF4330FE6}">
      <dsp:nvSpPr>
        <dsp:cNvPr id="0" name=""/>
        <dsp:cNvSpPr/>
      </dsp:nvSpPr>
      <dsp:spPr>
        <a:xfrm rot="5400000">
          <a:off x="632948" y="975482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8</a:t>
          </a:r>
          <a:endParaRPr lang="es-MX" sz="700" kern="1200" dirty="0"/>
        </a:p>
      </dsp:txBody>
      <dsp:txXfrm rot="-5400000">
        <a:off x="370272" y="1244646"/>
        <a:ext cx="651773" cy="119933"/>
      </dsp:txXfrm>
    </dsp:sp>
    <dsp:sp modelId="{12ADAC58-9FA2-4BC9-A3B7-18163429B951}">
      <dsp:nvSpPr>
        <dsp:cNvPr id="0" name=""/>
        <dsp:cNvSpPr/>
      </dsp:nvSpPr>
      <dsp:spPr>
        <a:xfrm>
          <a:off x="0" y="1221544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8203"/>
                <a:satOff val="-14208"/>
                <a:lumOff val="213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8203"/>
                <a:satOff val="-14208"/>
                <a:lumOff val="213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105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1229654"/>
        <a:ext cx="354052" cy="149916"/>
      </dsp:txXfrm>
    </dsp:sp>
    <dsp:sp modelId="{0A9AC2D3-8796-422D-AD29-E42F85D48EEC}">
      <dsp:nvSpPr>
        <dsp:cNvPr id="0" name=""/>
        <dsp:cNvSpPr/>
      </dsp:nvSpPr>
      <dsp:spPr>
        <a:xfrm rot="5400000">
          <a:off x="632948" y="1149925"/>
          <a:ext cx="132909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9</a:t>
          </a:r>
          <a:endParaRPr lang="es-MX" sz="700" kern="1200" dirty="0"/>
        </a:p>
      </dsp:txBody>
      <dsp:txXfrm rot="-5400000">
        <a:off x="370272" y="1419089"/>
        <a:ext cx="651773" cy="119933"/>
      </dsp:txXfrm>
    </dsp:sp>
    <dsp:sp modelId="{8DFC5954-0E23-419F-B3B4-9B84A43131B4}">
      <dsp:nvSpPr>
        <dsp:cNvPr id="0" name=""/>
        <dsp:cNvSpPr/>
      </dsp:nvSpPr>
      <dsp:spPr>
        <a:xfrm>
          <a:off x="0" y="1395988"/>
          <a:ext cx="370272" cy="166136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102"/>
                <a:satOff val="-7104"/>
                <a:lumOff val="106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102"/>
                <a:satOff val="-7104"/>
                <a:lumOff val="106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>
              <a:solidFill>
                <a:schemeClr val="tx1"/>
              </a:solidFill>
            </a:rPr>
            <a:t>95</a:t>
          </a:r>
          <a:endParaRPr lang="es-MX" sz="800" b="1" kern="1200" dirty="0">
            <a:solidFill>
              <a:schemeClr val="tx1"/>
            </a:solidFill>
          </a:endParaRPr>
        </a:p>
      </dsp:txBody>
      <dsp:txXfrm>
        <a:off x="8110" y="1404098"/>
        <a:ext cx="354052" cy="149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584218" y="-167139"/>
          <a:ext cx="276562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Sala 1</a:t>
          </a:r>
          <a:endParaRPr lang="es-MX" sz="1200" kern="1200" dirty="0"/>
        </a:p>
      </dsp:txBody>
      <dsp:txXfrm rot="-5400000">
        <a:off x="382500" y="48080"/>
        <a:ext cx="666499" cy="249560"/>
      </dsp:txXfrm>
    </dsp:sp>
    <dsp:sp modelId="{AC8B52B7-BE7D-4B3B-9F8C-5FCF324812F6}">
      <dsp:nvSpPr>
        <dsp:cNvPr id="0" name=""/>
        <dsp:cNvSpPr/>
      </dsp:nvSpPr>
      <dsp:spPr>
        <a:xfrm>
          <a:off x="0" y="8"/>
          <a:ext cx="382500" cy="34570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400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6876" y="16884"/>
        <a:ext cx="348748" cy="311951"/>
      </dsp:txXfrm>
    </dsp:sp>
    <dsp:sp modelId="{DC333D23-83DA-48F1-B0DB-2A6B0CF1A53C}">
      <dsp:nvSpPr>
        <dsp:cNvPr id="0" name=""/>
        <dsp:cNvSpPr/>
      </dsp:nvSpPr>
      <dsp:spPr>
        <a:xfrm rot="5400000">
          <a:off x="584218" y="195848"/>
          <a:ext cx="276562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Sala 2</a:t>
          </a:r>
          <a:endParaRPr lang="es-MX" sz="1200" kern="1200" dirty="0"/>
        </a:p>
      </dsp:txBody>
      <dsp:txXfrm rot="-5400000">
        <a:off x="382500" y="411068"/>
        <a:ext cx="666499" cy="249560"/>
      </dsp:txXfrm>
    </dsp:sp>
    <dsp:sp modelId="{30F74F7E-8652-4922-876F-9A4F6EDB7D5D}">
      <dsp:nvSpPr>
        <dsp:cNvPr id="0" name=""/>
        <dsp:cNvSpPr/>
      </dsp:nvSpPr>
      <dsp:spPr>
        <a:xfrm>
          <a:off x="0" y="362997"/>
          <a:ext cx="382500" cy="345703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397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6876" y="379873"/>
        <a:ext cx="348748" cy="311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637310" y="-233025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1</a:t>
          </a:r>
          <a:endParaRPr lang="es-MX" sz="900" kern="1200" dirty="0"/>
        </a:p>
      </dsp:txBody>
      <dsp:txXfrm rot="-5400000">
        <a:off x="382500" y="30102"/>
        <a:ext cx="671683" cy="153745"/>
      </dsp:txXfrm>
    </dsp:sp>
    <dsp:sp modelId="{AC8B52B7-BE7D-4B3B-9F8C-5FCF324812F6}">
      <dsp:nvSpPr>
        <dsp:cNvPr id="0" name=""/>
        <dsp:cNvSpPr/>
      </dsp:nvSpPr>
      <dsp:spPr>
        <a:xfrm>
          <a:off x="0" y="487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141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10884"/>
        <a:ext cx="361706" cy="192180"/>
      </dsp:txXfrm>
    </dsp:sp>
    <dsp:sp modelId="{DC333D23-83DA-48F1-B0DB-2A6B0CF1A53C}">
      <dsp:nvSpPr>
        <dsp:cNvPr id="0" name=""/>
        <dsp:cNvSpPr/>
      </dsp:nvSpPr>
      <dsp:spPr>
        <a:xfrm rot="5400000">
          <a:off x="637310" y="-9402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2</a:t>
          </a:r>
          <a:endParaRPr lang="es-MX" sz="900" kern="1200" dirty="0"/>
        </a:p>
      </dsp:txBody>
      <dsp:txXfrm rot="-5400000">
        <a:off x="382500" y="253725"/>
        <a:ext cx="671683" cy="153745"/>
      </dsp:txXfrm>
    </dsp:sp>
    <dsp:sp modelId="{30F74F7E-8652-4922-876F-9A4F6EDB7D5D}">
      <dsp:nvSpPr>
        <dsp:cNvPr id="0" name=""/>
        <dsp:cNvSpPr/>
      </dsp:nvSpPr>
      <dsp:spPr>
        <a:xfrm>
          <a:off x="0" y="224110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7383"/>
                <a:satOff val="-12788"/>
                <a:lumOff val="191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7383"/>
                <a:satOff val="-12788"/>
                <a:lumOff val="191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141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234507"/>
        <a:ext cx="361706" cy="192180"/>
      </dsp:txXfrm>
    </dsp:sp>
    <dsp:sp modelId="{40E61768-B804-410A-BA2B-8B6201051394}">
      <dsp:nvSpPr>
        <dsp:cNvPr id="0" name=""/>
        <dsp:cNvSpPr/>
      </dsp:nvSpPr>
      <dsp:spPr>
        <a:xfrm rot="5400000">
          <a:off x="637310" y="214220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3</a:t>
          </a:r>
          <a:endParaRPr lang="es-MX" sz="900" kern="1200" dirty="0"/>
        </a:p>
      </dsp:txBody>
      <dsp:txXfrm rot="-5400000">
        <a:off x="382500" y="477348"/>
        <a:ext cx="671683" cy="153745"/>
      </dsp:txXfrm>
    </dsp:sp>
    <dsp:sp modelId="{88069CE0-78E4-4FD6-B168-A3A6C621C4E6}">
      <dsp:nvSpPr>
        <dsp:cNvPr id="0" name=""/>
        <dsp:cNvSpPr/>
      </dsp:nvSpPr>
      <dsp:spPr>
        <a:xfrm>
          <a:off x="0" y="447733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4766"/>
                <a:satOff val="-25575"/>
                <a:lumOff val="383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4766"/>
                <a:satOff val="-25575"/>
                <a:lumOff val="383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86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458130"/>
        <a:ext cx="361706" cy="192180"/>
      </dsp:txXfrm>
    </dsp:sp>
    <dsp:sp modelId="{B36AE76B-0E4E-4647-B38F-1DD61B24F2BA}">
      <dsp:nvSpPr>
        <dsp:cNvPr id="0" name=""/>
        <dsp:cNvSpPr/>
      </dsp:nvSpPr>
      <dsp:spPr>
        <a:xfrm rot="5400000">
          <a:off x="637310" y="437843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4</a:t>
          </a:r>
          <a:endParaRPr lang="es-MX" sz="900" kern="1200" dirty="0"/>
        </a:p>
      </dsp:txBody>
      <dsp:txXfrm rot="-5400000">
        <a:off x="382500" y="700971"/>
        <a:ext cx="671683" cy="153745"/>
      </dsp:txXfrm>
    </dsp:sp>
    <dsp:sp modelId="{FD3B3EF7-3501-45FE-9BEE-5AD204D7784A}">
      <dsp:nvSpPr>
        <dsp:cNvPr id="0" name=""/>
        <dsp:cNvSpPr/>
      </dsp:nvSpPr>
      <dsp:spPr>
        <a:xfrm>
          <a:off x="0" y="671356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4766"/>
                <a:satOff val="-25575"/>
                <a:lumOff val="383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4766"/>
                <a:satOff val="-25575"/>
                <a:lumOff val="383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90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681753"/>
        <a:ext cx="361706" cy="192180"/>
      </dsp:txXfrm>
    </dsp:sp>
    <dsp:sp modelId="{C9B44113-D941-4412-9D48-604510EC0CE8}">
      <dsp:nvSpPr>
        <dsp:cNvPr id="0" name=""/>
        <dsp:cNvSpPr/>
      </dsp:nvSpPr>
      <dsp:spPr>
        <a:xfrm rot="5400000">
          <a:off x="637310" y="661466"/>
          <a:ext cx="170379" cy="68000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dirty="0" smtClean="0"/>
            <a:t>Sala 5</a:t>
          </a:r>
          <a:endParaRPr lang="es-MX" sz="900" kern="1200" dirty="0"/>
        </a:p>
      </dsp:txBody>
      <dsp:txXfrm rot="-5400000">
        <a:off x="382500" y="924594"/>
        <a:ext cx="671683" cy="153745"/>
      </dsp:txXfrm>
    </dsp:sp>
    <dsp:sp modelId="{E76936F9-7CD7-41AA-BA4F-6CEA8B2E34C4}">
      <dsp:nvSpPr>
        <dsp:cNvPr id="0" name=""/>
        <dsp:cNvSpPr/>
      </dsp:nvSpPr>
      <dsp:spPr>
        <a:xfrm>
          <a:off x="0" y="894979"/>
          <a:ext cx="382500" cy="2129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7383"/>
                <a:satOff val="-12788"/>
                <a:lumOff val="191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7383"/>
                <a:satOff val="-12788"/>
                <a:lumOff val="191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97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0397" y="905376"/>
        <a:ext cx="361706" cy="192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624555" y="-235509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1</a:t>
          </a:r>
          <a:endParaRPr lang="es-MX" sz="700" kern="1200" dirty="0"/>
        </a:p>
      </dsp:txBody>
      <dsp:txXfrm rot="-5400000">
        <a:off x="370272" y="26081"/>
        <a:ext cx="650954" cy="135080"/>
      </dsp:txXfrm>
    </dsp:sp>
    <dsp:sp modelId="{AC8B52B7-BE7D-4B3B-9F8C-5FCF324812F6}">
      <dsp:nvSpPr>
        <dsp:cNvPr id="0" name=""/>
        <dsp:cNvSpPr/>
      </dsp:nvSpPr>
      <dsp:spPr>
        <a:xfrm>
          <a:off x="0" y="61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67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9195"/>
        <a:ext cx="352004" cy="168850"/>
      </dsp:txXfrm>
    </dsp:sp>
    <dsp:sp modelId="{DC333D23-83DA-48F1-B0DB-2A6B0CF1A53C}">
      <dsp:nvSpPr>
        <dsp:cNvPr id="0" name=""/>
        <dsp:cNvSpPr/>
      </dsp:nvSpPr>
      <dsp:spPr>
        <a:xfrm rot="5400000">
          <a:off x="624555" y="-39035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2</a:t>
          </a:r>
          <a:endParaRPr lang="es-MX" sz="700" kern="1200" dirty="0"/>
        </a:p>
      </dsp:txBody>
      <dsp:txXfrm rot="-5400000">
        <a:off x="370272" y="222555"/>
        <a:ext cx="650954" cy="135080"/>
      </dsp:txXfrm>
    </dsp:sp>
    <dsp:sp modelId="{30F74F7E-8652-4922-876F-9A4F6EDB7D5D}">
      <dsp:nvSpPr>
        <dsp:cNvPr id="0" name=""/>
        <dsp:cNvSpPr/>
      </dsp:nvSpPr>
      <dsp:spPr>
        <a:xfrm>
          <a:off x="0" y="196536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614"/>
                <a:satOff val="-7992"/>
                <a:lumOff val="11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614"/>
                <a:satOff val="-7992"/>
                <a:lumOff val="11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93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205670"/>
        <a:ext cx="352004" cy="168850"/>
      </dsp:txXfrm>
    </dsp:sp>
    <dsp:sp modelId="{40E61768-B804-410A-BA2B-8B6201051394}">
      <dsp:nvSpPr>
        <dsp:cNvPr id="0" name=""/>
        <dsp:cNvSpPr/>
      </dsp:nvSpPr>
      <dsp:spPr>
        <a:xfrm rot="5400000">
          <a:off x="624555" y="157439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3</a:t>
          </a:r>
          <a:endParaRPr lang="es-MX" sz="700" kern="1200" dirty="0"/>
        </a:p>
      </dsp:txBody>
      <dsp:txXfrm rot="-5400000">
        <a:off x="370272" y="419030"/>
        <a:ext cx="650954" cy="135080"/>
      </dsp:txXfrm>
    </dsp:sp>
    <dsp:sp modelId="{88069CE0-78E4-4FD6-B168-A3A6C621C4E6}">
      <dsp:nvSpPr>
        <dsp:cNvPr id="0" name=""/>
        <dsp:cNvSpPr/>
      </dsp:nvSpPr>
      <dsp:spPr>
        <a:xfrm>
          <a:off x="0" y="393010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93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402144"/>
        <a:ext cx="352004" cy="168850"/>
      </dsp:txXfrm>
    </dsp:sp>
    <dsp:sp modelId="{B36AE76B-0E4E-4647-B38F-1DD61B24F2BA}">
      <dsp:nvSpPr>
        <dsp:cNvPr id="0" name=""/>
        <dsp:cNvSpPr/>
      </dsp:nvSpPr>
      <dsp:spPr>
        <a:xfrm rot="5400000">
          <a:off x="624555" y="353913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4</a:t>
          </a:r>
          <a:endParaRPr lang="es-MX" sz="700" kern="1200" dirty="0"/>
        </a:p>
      </dsp:txBody>
      <dsp:txXfrm rot="-5400000">
        <a:off x="370272" y="615504"/>
        <a:ext cx="650954" cy="135080"/>
      </dsp:txXfrm>
    </dsp:sp>
    <dsp:sp modelId="{FD3B3EF7-3501-45FE-9BEE-5AD204D7784A}">
      <dsp:nvSpPr>
        <dsp:cNvPr id="0" name=""/>
        <dsp:cNvSpPr/>
      </dsp:nvSpPr>
      <dsp:spPr>
        <a:xfrm>
          <a:off x="0" y="589485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3843"/>
                <a:satOff val="-23977"/>
                <a:lumOff val="359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3843"/>
                <a:satOff val="-23977"/>
                <a:lumOff val="359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68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598619"/>
        <a:ext cx="352004" cy="168850"/>
      </dsp:txXfrm>
    </dsp:sp>
    <dsp:sp modelId="{C9B44113-D941-4412-9D48-604510EC0CE8}">
      <dsp:nvSpPr>
        <dsp:cNvPr id="0" name=""/>
        <dsp:cNvSpPr/>
      </dsp:nvSpPr>
      <dsp:spPr>
        <a:xfrm rot="5400000">
          <a:off x="624555" y="550388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5</a:t>
          </a:r>
          <a:endParaRPr lang="es-MX" sz="700" kern="1200" dirty="0"/>
        </a:p>
      </dsp:txBody>
      <dsp:txXfrm rot="-5400000">
        <a:off x="370272" y="811979"/>
        <a:ext cx="650954" cy="135080"/>
      </dsp:txXfrm>
    </dsp:sp>
    <dsp:sp modelId="{E76936F9-7CD7-41AA-BA4F-6CEA8B2E34C4}">
      <dsp:nvSpPr>
        <dsp:cNvPr id="0" name=""/>
        <dsp:cNvSpPr/>
      </dsp:nvSpPr>
      <dsp:spPr>
        <a:xfrm>
          <a:off x="0" y="785959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69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795093"/>
        <a:ext cx="352004" cy="168850"/>
      </dsp:txXfrm>
    </dsp:sp>
    <dsp:sp modelId="{484F836B-024B-458D-BEB9-6617551AB024}">
      <dsp:nvSpPr>
        <dsp:cNvPr id="0" name=""/>
        <dsp:cNvSpPr/>
      </dsp:nvSpPr>
      <dsp:spPr>
        <a:xfrm rot="5400000">
          <a:off x="624555" y="746862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6</a:t>
          </a:r>
          <a:endParaRPr lang="es-MX" sz="700" kern="1200" dirty="0"/>
        </a:p>
      </dsp:txBody>
      <dsp:txXfrm rot="-5400000">
        <a:off x="370272" y="1008453"/>
        <a:ext cx="650954" cy="135080"/>
      </dsp:txXfrm>
    </dsp:sp>
    <dsp:sp modelId="{C21F3743-7243-49A0-AAAB-8B62E5F98F76}">
      <dsp:nvSpPr>
        <dsp:cNvPr id="0" name=""/>
        <dsp:cNvSpPr/>
      </dsp:nvSpPr>
      <dsp:spPr>
        <a:xfrm>
          <a:off x="0" y="982434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3843"/>
                <a:satOff val="-23977"/>
                <a:lumOff val="359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3843"/>
                <a:satOff val="-23977"/>
                <a:lumOff val="359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96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991568"/>
        <a:ext cx="352004" cy="168850"/>
      </dsp:txXfrm>
    </dsp:sp>
    <dsp:sp modelId="{4B4CAF74-B772-4A56-9347-8184B822399B}">
      <dsp:nvSpPr>
        <dsp:cNvPr id="0" name=""/>
        <dsp:cNvSpPr/>
      </dsp:nvSpPr>
      <dsp:spPr>
        <a:xfrm rot="5400000">
          <a:off x="624555" y="943337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>
              <a:solidFill>
                <a:schemeClr val="tx1"/>
              </a:solidFill>
            </a:rPr>
            <a:t>Sala 7</a:t>
          </a:r>
          <a:endParaRPr lang="es-MX" sz="700" kern="1200" dirty="0">
            <a:solidFill>
              <a:schemeClr val="tx1"/>
            </a:solidFill>
          </a:endParaRPr>
        </a:p>
      </dsp:txBody>
      <dsp:txXfrm rot="-5400000">
        <a:off x="370272" y="1204928"/>
        <a:ext cx="650954" cy="135080"/>
      </dsp:txXfrm>
    </dsp:sp>
    <dsp:sp modelId="{2513F1A5-C41D-43AE-87D1-9D5B976AFF3A}">
      <dsp:nvSpPr>
        <dsp:cNvPr id="0" name=""/>
        <dsp:cNvSpPr/>
      </dsp:nvSpPr>
      <dsp:spPr>
        <a:xfrm>
          <a:off x="0" y="1178908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9229"/>
                <a:satOff val="-15984"/>
                <a:lumOff val="2398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9229"/>
                <a:satOff val="-15984"/>
                <a:lumOff val="2398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96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1188042"/>
        <a:ext cx="352004" cy="168850"/>
      </dsp:txXfrm>
    </dsp:sp>
    <dsp:sp modelId="{CE32B6C6-E5B9-4B12-BFCF-ED8EF4330FE6}">
      <dsp:nvSpPr>
        <dsp:cNvPr id="0" name=""/>
        <dsp:cNvSpPr/>
      </dsp:nvSpPr>
      <dsp:spPr>
        <a:xfrm rot="5400000">
          <a:off x="624555" y="1139811"/>
          <a:ext cx="149694" cy="65826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700" kern="1200" dirty="0" smtClean="0"/>
            <a:t>Sala 8</a:t>
          </a:r>
          <a:endParaRPr lang="es-MX" sz="700" kern="1200" dirty="0"/>
        </a:p>
      </dsp:txBody>
      <dsp:txXfrm rot="-5400000">
        <a:off x="370272" y="1401402"/>
        <a:ext cx="650954" cy="135080"/>
      </dsp:txXfrm>
    </dsp:sp>
    <dsp:sp modelId="{12ADAC58-9FA2-4BC9-A3B7-18163429B951}">
      <dsp:nvSpPr>
        <dsp:cNvPr id="0" name=""/>
        <dsp:cNvSpPr/>
      </dsp:nvSpPr>
      <dsp:spPr>
        <a:xfrm>
          <a:off x="0" y="1375383"/>
          <a:ext cx="370272" cy="187118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4614"/>
                <a:satOff val="-7992"/>
                <a:lumOff val="119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4614"/>
                <a:satOff val="-7992"/>
                <a:lumOff val="119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96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134" y="1384517"/>
        <a:ext cx="352004" cy="168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97203" y="-172702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1</a:t>
          </a:r>
          <a:endParaRPr lang="es-MX" sz="800" kern="1200" dirty="0"/>
        </a:p>
      </dsp:txBody>
      <dsp:txXfrm rot="-5400000">
        <a:off x="304618" y="27517"/>
        <a:ext cx="533909" cy="141105"/>
      </dsp:txXfrm>
    </dsp:sp>
    <dsp:sp modelId="{AC8B52B7-BE7D-4B3B-9F8C-5FCF324812F6}">
      <dsp:nvSpPr>
        <dsp:cNvPr id="0" name=""/>
        <dsp:cNvSpPr/>
      </dsp:nvSpPr>
      <dsp:spPr>
        <a:xfrm>
          <a:off x="0" y="335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154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9877"/>
        <a:ext cx="285534" cy="176383"/>
      </dsp:txXfrm>
    </dsp:sp>
    <dsp:sp modelId="{DC333D23-83DA-48F1-B0DB-2A6B0CF1A53C}">
      <dsp:nvSpPr>
        <dsp:cNvPr id="0" name=""/>
        <dsp:cNvSpPr/>
      </dsp:nvSpPr>
      <dsp:spPr>
        <a:xfrm rot="5400000">
          <a:off x="497203" y="32538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2</a:t>
          </a:r>
          <a:endParaRPr lang="es-MX" sz="800" kern="1200" dirty="0"/>
        </a:p>
      </dsp:txBody>
      <dsp:txXfrm rot="-5400000">
        <a:off x="304618" y="232757"/>
        <a:ext cx="533909" cy="141105"/>
      </dsp:txXfrm>
    </dsp:sp>
    <dsp:sp modelId="{30F74F7E-8652-4922-876F-9A4F6EDB7D5D}">
      <dsp:nvSpPr>
        <dsp:cNvPr id="0" name=""/>
        <dsp:cNvSpPr/>
      </dsp:nvSpPr>
      <dsp:spPr>
        <a:xfrm>
          <a:off x="0" y="205576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126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215118"/>
        <a:ext cx="285534" cy="176383"/>
      </dsp:txXfrm>
    </dsp:sp>
    <dsp:sp modelId="{40E61768-B804-410A-BA2B-8B6201051394}">
      <dsp:nvSpPr>
        <dsp:cNvPr id="0" name=""/>
        <dsp:cNvSpPr/>
      </dsp:nvSpPr>
      <dsp:spPr>
        <a:xfrm rot="5400000">
          <a:off x="497203" y="237778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3</a:t>
          </a:r>
          <a:endParaRPr lang="es-MX" sz="800" kern="1200" dirty="0"/>
        </a:p>
      </dsp:txBody>
      <dsp:txXfrm rot="-5400000">
        <a:off x="304618" y="437997"/>
        <a:ext cx="533909" cy="141105"/>
      </dsp:txXfrm>
    </dsp:sp>
    <dsp:sp modelId="{88069CE0-78E4-4FD6-B168-A3A6C621C4E6}">
      <dsp:nvSpPr>
        <dsp:cNvPr id="0" name=""/>
        <dsp:cNvSpPr/>
      </dsp:nvSpPr>
      <dsp:spPr>
        <a:xfrm>
          <a:off x="0" y="410817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126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420359"/>
        <a:ext cx="285534" cy="176383"/>
      </dsp:txXfrm>
    </dsp:sp>
    <dsp:sp modelId="{B36AE76B-0E4E-4647-B38F-1DD61B24F2BA}">
      <dsp:nvSpPr>
        <dsp:cNvPr id="0" name=""/>
        <dsp:cNvSpPr/>
      </dsp:nvSpPr>
      <dsp:spPr>
        <a:xfrm rot="5400000">
          <a:off x="497203" y="443019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4</a:t>
          </a:r>
          <a:endParaRPr lang="es-MX" sz="800" kern="1200" dirty="0"/>
        </a:p>
      </dsp:txBody>
      <dsp:txXfrm rot="-5400000">
        <a:off x="304618" y="643238"/>
        <a:ext cx="533909" cy="141105"/>
      </dsp:txXfrm>
    </dsp:sp>
    <dsp:sp modelId="{FD3B3EF7-3501-45FE-9BEE-5AD204D7784A}">
      <dsp:nvSpPr>
        <dsp:cNvPr id="0" name=""/>
        <dsp:cNvSpPr/>
      </dsp:nvSpPr>
      <dsp:spPr>
        <a:xfrm>
          <a:off x="0" y="616057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212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625599"/>
        <a:ext cx="285534" cy="176383"/>
      </dsp:txXfrm>
    </dsp:sp>
    <dsp:sp modelId="{C9B44113-D941-4412-9D48-604510EC0CE8}">
      <dsp:nvSpPr>
        <dsp:cNvPr id="0" name=""/>
        <dsp:cNvSpPr/>
      </dsp:nvSpPr>
      <dsp:spPr>
        <a:xfrm rot="5400000">
          <a:off x="497203" y="648260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5</a:t>
          </a:r>
          <a:endParaRPr lang="es-MX" sz="800" kern="1200" dirty="0"/>
        </a:p>
      </dsp:txBody>
      <dsp:txXfrm rot="-5400000">
        <a:off x="304618" y="848479"/>
        <a:ext cx="533909" cy="141105"/>
      </dsp:txXfrm>
    </dsp:sp>
    <dsp:sp modelId="{E76936F9-7CD7-41AA-BA4F-6CEA8B2E34C4}">
      <dsp:nvSpPr>
        <dsp:cNvPr id="0" name=""/>
        <dsp:cNvSpPr/>
      </dsp:nvSpPr>
      <dsp:spPr>
        <a:xfrm>
          <a:off x="0" y="821298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169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830840"/>
        <a:ext cx="285534" cy="176383"/>
      </dsp:txXfrm>
    </dsp:sp>
    <dsp:sp modelId="{484F836B-024B-458D-BEB9-6617551AB024}">
      <dsp:nvSpPr>
        <dsp:cNvPr id="0" name=""/>
        <dsp:cNvSpPr/>
      </dsp:nvSpPr>
      <dsp:spPr>
        <a:xfrm rot="5400000">
          <a:off x="497203" y="853500"/>
          <a:ext cx="156373" cy="54154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Sala 6</a:t>
          </a:r>
          <a:endParaRPr lang="es-MX" sz="800" kern="1200" dirty="0"/>
        </a:p>
      </dsp:txBody>
      <dsp:txXfrm rot="-5400000">
        <a:off x="304618" y="1053719"/>
        <a:ext cx="533909" cy="141105"/>
      </dsp:txXfrm>
    </dsp:sp>
    <dsp:sp modelId="{C21F3743-7243-49A0-AAAB-8B62E5F98F76}">
      <dsp:nvSpPr>
        <dsp:cNvPr id="0" name=""/>
        <dsp:cNvSpPr/>
      </dsp:nvSpPr>
      <dsp:spPr>
        <a:xfrm>
          <a:off x="0" y="1026538"/>
          <a:ext cx="304618" cy="195467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6152"/>
                <a:satOff val="-10656"/>
                <a:lumOff val="159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6152"/>
                <a:satOff val="-10656"/>
                <a:lumOff val="159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solidFill>
                <a:schemeClr val="tx1"/>
              </a:solidFill>
            </a:rPr>
            <a:t>168</a:t>
          </a:r>
          <a:endParaRPr lang="es-MX" sz="900" b="1" kern="1200" dirty="0">
            <a:solidFill>
              <a:schemeClr val="tx1"/>
            </a:solidFill>
          </a:endParaRPr>
        </a:p>
      </dsp:txBody>
      <dsp:txXfrm>
        <a:off x="9542" y="1036080"/>
        <a:ext cx="285534" cy="176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522930" y="-154205"/>
          <a:ext cx="234625" cy="60258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1</a:t>
          </a:r>
          <a:endParaRPr lang="es-MX" sz="1100" kern="1200" dirty="0"/>
        </a:p>
      </dsp:txBody>
      <dsp:txXfrm rot="-5400000">
        <a:off x="338953" y="41225"/>
        <a:ext cx="591128" cy="211719"/>
      </dsp:txXfrm>
    </dsp:sp>
    <dsp:sp modelId="{AC8B52B7-BE7D-4B3B-9F8C-5FCF324812F6}">
      <dsp:nvSpPr>
        <dsp:cNvPr id="0" name=""/>
        <dsp:cNvSpPr/>
      </dsp:nvSpPr>
      <dsp:spPr>
        <a:xfrm>
          <a:off x="0" y="444"/>
          <a:ext cx="338952" cy="29328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</a:rPr>
            <a:t>315</a:t>
          </a:r>
          <a:endParaRPr lang="es-MX" sz="1000" b="1" kern="1200" dirty="0">
            <a:solidFill>
              <a:schemeClr val="tx1"/>
            </a:solidFill>
          </a:endParaRPr>
        </a:p>
      </dsp:txBody>
      <dsp:txXfrm>
        <a:off x="14317" y="14761"/>
        <a:ext cx="310318" cy="264648"/>
      </dsp:txXfrm>
    </dsp:sp>
    <dsp:sp modelId="{DC333D23-83DA-48F1-B0DB-2A6B0CF1A53C}">
      <dsp:nvSpPr>
        <dsp:cNvPr id="0" name=""/>
        <dsp:cNvSpPr/>
      </dsp:nvSpPr>
      <dsp:spPr>
        <a:xfrm rot="5400000">
          <a:off x="522930" y="153741"/>
          <a:ext cx="234625" cy="60258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2</a:t>
          </a:r>
          <a:endParaRPr lang="es-MX" sz="1100" kern="1200" dirty="0"/>
        </a:p>
      </dsp:txBody>
      <dsp:txXfrm rot="-5400000">
        <a:off x="338953" y="349172"/>
        <a:ext cx="591128" cy="211719"/>
      </dsp:txXfrm>
    </dsp:sp>
    <dsp:sp modelId="{30F74F7E-8652-4922-876F-9A4F6EDB7D5D}">
      <dsp:nvSpPr>
        <dsp:cNvPr id="0" name=""/>
        <dsp:cNvSpPr/>
      </dsp:nvSpPr>
      <dsp:spPr>
        <a:xfrm>
          <a:off x="0" y="308390"/>
          <a:ext cx="338952" cy="29328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</a:rPr>
            <a:t>115</a:t>
          </a:r>
        </a:p>
      </dsp:txBody>
      <dsp:txXfrm>
        <a:off x="14317" y="322707"/>
        <a:ext cx="310318" cy="264648"/>
      </dsp:txXfrm>
    </dsp:sp>
    <dsp:sp modelId="{40E61768-B804-410A-BA2B-8B6201051394}">
      <dsp:nvSpPr>
        <dsp:cNvPr id="0" name=""/>
        <dsp:cNvSpPr/>
      </dsp:nvSpPr>
      <dsp:spPr>
        <a:xfrm rot="5400000">
          <a:off x="522930" y="461687"/>
          <a:ext cx="234625" cy="60258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3</a:t>
          </a:r>
          <a:endParaRPr lang="es-MX" sz="1100" kern="1200" dirty="0"/>
        </a:p>
      </dsp:txBody>
      <dsp:txXfrm rot="-5400000">
        <a:off x="338953" y="657118"/>
        <a:ext cx="591128" cy="211719"/>
      </dsp:txXfrm>
    </dsp:sp>
    <dsp:sp modelId="{88069CE0-78E4-4FD6-B168-A3A6C621C4E6}">
      <dsp:nvSpPr>
        <dsp:cNvPr id="0" name=""/>
        <dsp:cNvSpPr/>
      </dsp:nvSpPr>
      <dsp:spPr>
        <a:xfrm>
          <a:off x="0" y="616337"/>
          <a:ext cx="338952" cy="29328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2305"/>
                <a:satOff val="-21313"/>
                <a:lumOff val="319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2305"/>
                <a:satOff val="-21313"/>
                <a:lumOff val="319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</a:rPr>
            <a:t>75</a:t>
          </a:r>
          <a:endParaRPr lang="es-MX" sz="1000" b="1" kern="1200" dirty="0">
            <a:solidFill>
              <a:schemeClr val="tx1"/>
            </a:solidFill>
          </a:endParaRPr>
        </a:p>
      </dsp:txBody>
      <dsp:txXfrm>
        <a:off x="14317" y="630654"/>
        <a:ext cx="310318" cy="264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5F86-3E4C-4A13-83FE-65451DDC34BD}">
      <dsp:nvSpPr>
        <dsp:cNvPr id="0" name=""/>
        <dsp:cNvSpPr/>
      </dsp:nvSpPr>
      <dsp:spPr>
        <a:xfrm rot="5400000">
          <a:off x="483533" y="-105393"/>
          <a:ext cx="313419" cy="60258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1</a:t>
          </a:r>
          <a:endParaRPr lang="es-MX" sz="1100" kern="1200" dirty="0"/>
        </a:p>
      </dsp:txBody>
      <dsp:txXfrm rot="-5400000">
        <a:off x="338952" y="54488"/>
        <a:ext cx="587281" cy="282819"/>
      </dsp:txXfrm>
    </dsp:sp>
    <dsp:sp modelId="{AC8B52B7-BE7D-4B3B-9F8C-5FCF324812F6}">
      <dsp:nvSpPr>
        <dsp:cNvPr id="0" name=""/>
        <dsp:cNvSpPr/>
      </dsp:nvSpPr>
      <dsp:spPr>
        <a:xfrm>
          <a:off x="0" y="9"/>
          <a:ext cx="338952" cy="3917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</a:rPr>
            <a:t>382</a:t>
          </a:r>
          <a:endParaRPr lang="es-MX" sz="1000" b="1" kern="1200" dirty="0">
            <a:solidFill>
              <a:schemeClr val="tx1"/>
            </a:solidFill>
          </a:endParaRPr>
        </a:p>
      </dsp:txBody>
      <dsp:txXfrm>
        <a:off x="16546" y="16555"/>
        <a:ext cx="305860" cy="358682"/>
      </dsp:txXfrm>
    </dsp:sp>
    <dsp:sp modelId="{DC333D23-83DA-48F1-B0DB-2A6B0CF1A53C}">
      <dsp:nvSpPr>
        <dsp:cNvPr id="0" name=""/>
        <dsp:cNvSpPr/>
      </dsp:nvSpPr>
      <dsp:spPr>
        <a:xfrm rot="5400000">
          <a:off x="483533" y="305969"/>
          <a:ext cx="313419" cy="602581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Sala 2</a:t>
          </a:r>
          <a:endParaRPr lang="es-MX" sz="1100" kern="1200" dirty="0"/>
        </a:p>
      </dsp:txBody>
      <dsp:txXfrm rot="-5400000">
        <a:off x="338952" y="465850"/>
        <a:ext cx="587281" cy="282819"/>
      </dsp:txXfrm>
    </dsp:sp>
    <dsp:sp modelId="{30F74F7E-8652-4922-876F-9A4F6EDB7D5D}">
      <dsp:nvSpPr>
        <dsp:cNvPr id="0" name=""/>
        <dsp:cNvSpPr/>
      </dsp:nvSpPr>
      <dsp:spPr>
        <a:xfrm>
          <a:off x="0" y="411372"/>
          <a:ext cx="338952" cy="39177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18457"/>
                <a:satOff val="-31969"/>
                <a:lumOff val="479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50000"/>
                <a:hueOff val="18457"/>
                <a:satOff val="-31969"/>
                <a:lumOff val="479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>
              <a:solidFill>
                <a:schemeClr val="tx1"/>
              </a:solidFill>
            </a:rPr>
            <a:t>380</a:t>
          </a:r>
        </a:p>
      </dsp:txBody>
      <dsp:txXfrm>
        <a:off x="16546" y="427918"/>
        <a:ext cx="305860" cy="35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 userDrawn="1"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DD0A4D5-6858-6C42-8258-E1BE2DBB3D67}"/>
              </a:ext>
            </a:extLst>
          </p:cNvPr>
          <p:cNvSpPr/>
          <p:nvPr userDrawn="1"/>
        </p:nvSpPr>
        <p:spPr>
          <a:xfrm>
            <a:off x="-25" y="1"/>
            <a:ext cx="9144025" cy="921224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123" name="Picture 3" descr="C:\Users\mercadeo\Pictures\Logo\LOGO_Cinemas_Procinal_blanco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59" y="133308"/>
            <a:ext cx="1178978" cy="5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hyperlink" Target="https://www.google.com.co/url?sa=i&amp;rct=j&amp;q=&amp;esrc=s&amp;source=images&amp;cd=&amp;cad=rja&amp;uact=8&amp;ved=2ahUKEwiJ39-ixaXZAhWqtlkKHfDyAKMQjRx6BAgAEAY&amp;url=http://www.procinal.com.co/archive/200901&amp;psig=AOvVaw2JOr7uU5Sz1rAcUVHKgDkj&amp;ust=1518702348540182" TargetMode="Externa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hyperlink" Target="https://www.google.com.co/url?sa=i&amp;rct=j&amp;q=&amp;esrc=s&amp;source=images&amp;cd=&amp;cad=rja&amp;uact=8&amp;ved=2ahUKEwiBxqK9xaXZAhVMnFkKHdyaAscQjRx6BAgAEAY&amp;url=http://www.imgrum.org/user/cinemasprocinal/359011103/1601835031797920862_359011103&amp;psig=AOvVaw2JOr7uU5Sz1rAcUVHKgDkj&amp;ust=1518702348540182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hyperlink" Target="https://www.google.com.co/url?sa=i&amp;rct=j&amp;q=&amp;esrc=s&amp;source=images&amp;cd=&amp;cad=rja&amp;uact=8&amp;ved=2ahUKEwjirqadu6PZAhXMtlkKHbZEDnQQjRx6BAgAEAY&amp;url=https://twitter.com/volantear&amp;psig=AOvVaw3VfAcTf5CbCEhEsDIvCWRw&amp;ust=1518624369612711" TargetMode="Externa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2ahUKEwiU5Yyq56XZAhUmtlkKHZJPDOcQjRx6BAgAEAY&amp;url=https://www.emaze.com/@AOORCTFOF/Make-a-Change&amp;psig=AOvVaw25KLT5y8WuK-IENqjHsDz-&amp;ust=151871148940599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hyperlink" Target="https://www.google.com.co/url?sa=i&amp;rct=j&amp;q=&amp;esrc=s&amp;source=images&amp;cd=&amp;cad=rja&amp;uact=8&amp;ved=2ahUKEwjK9PrH56XZAhXlxlkKHTdHATIQjRx6BAgAEAY&amp;url=http://www.centrosantamariapaz.org/que-puedes-hacer/&amp;psig=AOvVaw0FxigKO54JnfzCPV2H1Fat&amp;ust=1518711548852838" TargetMode="Externa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hyperlink" Target="https://www.google.com.co/url?sa=i&amp;rct=j&amp;q=&amp;esrc=s&amp;source=images&amp;cd=&amp;cad=rja&amp;uact=8&amp;ved=2ahUKEwjaprORr6HZAhUtrVkKHa2aAo4QjRx6BAgAEAY&amp;url=http://micrositios.gobiernobogota.gov.co/miespacioesbogota&amp;psig=AOvVaw3nC1rVYz2CVdH5eNuFfBLe&amp;ust=1518558963737514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24" Type="http://schemas.openxmlformats.org/officeDocument/2006/relationships/image" Target="../media/image19.jpe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slide" Target="slide8.xml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microsoft.com/office/2007/relationships/hdphoto" Target="../media/hdphoto3.wdp"/><Relationship Id="rId22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hyperlink" Target="https://www.google.com.co/url?sa=i&amp;rct=j&amp;q=&amp;esrc=s&amp;source=images&amp;cd=&amp;cad=rja&amp;uact=8&amp;ved=2ahUKEwjftOm5qqHZAhVKs1kKHWC-Dk4QjRx6BAgAEAY&amp;url=http://www.sionitcsas.com/&amp;psig=AOvVaw0MIyAGoeqwg37AIHX6CdEK&amp;ust=1518557711327545" TargetMode="External"/><Relationship Id="rId7" Type="http://schemas.microsoft.com/office/2007/relationships/hdphoto" Target="../media/hdphoto2.wdp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.xml"/><Relationship Id="rId5" Type="http://schemas.openxmlformats.org/officeDocument/2006/relationships/hyperlink" Target="https://www.google.com.co/url?sa=i&amp;rct=j&amp;q=&amp;esrc=s&amp;source=images&amp;cd=&amp;cad=rja&amp;uact=8&amp;ved=2ahUKEwiszOaCraHZAhWErFkKHQetBOkQjRx6BAgAEAY&amp;url=https://induaya.com/proyectos-2/&amp;psig=AOvVaw0Z8bFCM4NWcvj7QnJofX96&amp;ust=1518558379969448" TargetMode="Externa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4.xml"/><Relationship Id="rId5" Type="http://schemas.openxmlformats.org/officeDocument/2006/relationships/hyperlink" Target="https://www.google.com.co/url?sa=i&amp;rct=j&amp;q=&amp;esrc=s&amp;source=images&amp;cd=&amp;cad=rja&amp;uact=8&amp;ved=2ahUKEwi07bO8raHZAhVHrVkKHUfoCtcQjRx6BAgAEAY&amp;url=https://www.paxzu.co/bulevar&amp;psig=AOvVaw2LhkCcrAAvunDQ_FVbp1SM&amp;ust=1518558512101484" TargetMode="Externa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microsoft.com/office/2007/relationships/hdphoto" Target="../media/hdphoto4.wdp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image" Target="../media/image21.pn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microsoft.com/office/2007/relationships/diagramDrawing" Target="../diagrams/drawing6.xml"/><Relationship Id="rId5" Type="http://schemas.openxmlformats.org/officeDocument/2006/relationships/image" Target="../media/image18.png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slide" Target="slide6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hyperlink" Target="https://www.google.com.co/url?sa=i&amp;rct=j&amp;q=&amp;esrc=s&amp;source=images&amp;cd=&amp;cad=rja&amp;uact=8&amp;ved=2ahUKEwizrOCKrqHZAhUkq1kKHcwDBtEQjRx6BAgAEAY&amp;url=http://tintalplaza.com/&amp;psig=AOvVaw2Ku9NdjK2fkfkSZ0YxTb1u&amp;ust=1518558682861264" TargetMode="Externa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diagramDrawing" Target="../diagrams/drawing8.xml"/><Relationship Id="rId5" Type="http://schemas.openxmlformats.org/officeDocument/2006/relationships/hyperlink" Target="https://www.google.com.co/url?sa=i&amp;rct=j&amp;q=&amp;esrc=s&amp;source=images&amp;cd=&amp;cad=rja&amp;uact=8&amp;ved=2ahUKEwiQ0deErKHZAhXBxlkKHSgQAmgQjRx6BAgAEAY&amp;url=https://www.centrocomercialciudadtunal.com/&amp;psig=AOvVaw27ibl_WdkAY9-I9rhRmeuL&amp;ust=1518558123138904" TargetMode="Externa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3" Type="http://schemas.openxmlformats.org/officeDocument/2006/relationships/image" Target="../media/image22.png"/><Relationship Id="rId21" Type="http://schemas.openxmlformats.org/officeDocument/2006/relationships/diagramColors" Target="../diagrams/colors12.xml"/><Relationship Id="rId7" Type="http://schemas.openxmlformats.org/officeDocument/2006/relationships/image" Target="../media/image15.png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co/url?sa=i&amp;rct=j&amp;q=&amp;esrc=s&amp;source=images&amp;cd=&amp;cad=rja&amp;uact=8&amp;ved=2ahUKEwir-aWarqHZAhUqx1kKHT8rBrcQjRx6BAgAEAY&amp;url=http://unicentrodeoccidente.com/&amp;psig=AOvVaw1aVQ1OLhj1BSVcO61Enwja&amp;ust=1518558717406332" TargetMode="External"/><Relationship Id="rId11" Type="http://schemas.openxmlformats.org/officeDocument/2006/relationships/diagramColors" Target="../diagrams/colors10.xml"/><Relationship Id="rId5" Type="http://schemas.openxmlformats.org/officeDocument/2006/relationships/image" Target="../media/image13.png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4" Type="http://schemas.openxmlformats.org/officeDocument/2006/relationships/hyperlink" Target="https://www.google.com.co/url?sa=i&amp;rct=j&amp;q=&amp;esrc=s&amp;source=images&amp;cd=&amp;cad=rja&amp;uact=8&amp;ved=2ahUKEwj72OnkraHZAhVGwlkKHdPcD8QQjRx6BAgAEAY&amp;url=http://lasala-laagencia.com/Salitresample/deal/el-imperio-de-las-pilas/&amp;psig=AOvVaw2wexiQ5PoBEHf4R4eY9xAe&amp;ust=1518558603730808" TargetMode="Externa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diagramQuickStyle" Target="../diagrams/quickStyle13.xml"/><Relationship Id="rId18" Type="http://schemas.openxmlformats.org/officeDocument/2006/relationships/diagramQuickStyle" Target="../diagrams/quickStyle14.xml"/><Relationship Id="rId26" Type="http://schemas.openxmlformats.org/officeDocument/2006/relationships/diagramData" Target="../diagrams/data16.xml"/><Relationship Id="rId3" Type="http://schemas.openxmlformats.org/officeDocument/2006/relationships/image" Target="../media/image23.jpeg"/><Relationship Id="rId21" Type="http://schemas.openxmlformats.org/officeDocument/2006/relationships/diagramData" Target="../diagrams/data15.xml"/><Relationship Id="rId7" Type="http://schemas.openxmlformats.org/officeDocument/2006/relationships/image" Target="../media/image27.jpeg"/><Relationship Id="rId12" Type="http://schemas.openxmlformats.org/officeDocument/2006/relationships/diagramLayout" Target="../diagrams/layout13.xml"/><Relationship Id="rId17" Type="http://schemas.openxmlformats.org/officeDocument/2006/relationships/diagramLayout" Target="../diagrams/layout14.xml"/><Relationship Id="rId25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14.xml"/><Relationship Id="rId20" Type="http://schemas.microsoft.com/office/2007/relationships/diagramDrawing" Target="../diagrams/drawing14.xml"/><Relationship Id="rId29" Type="http://schemas.openxmlformats.org/officeDocument/2006/relationships/diagramColors" Target="../diagrams/colors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diagramData" Target="../diagrams/data13.xml"/><Relationship Id="rId24" Type="http://schemas.openxmlformats.org/officeDocument/2006/relationships/diagramColors" Target="../diagrams/colors15.xml"/><Relationship Id="rId5" Type="http://schemas.openxmlformats.org/officeDocument/2006/relationships/image" Target="../media/image25.jpeg"/><Relationship Id="rId15" Type="http://schemas.microsoft.com/office/2007/relationships/diagramDrawing" Target="../diagrams/drawing13.xml"/><Relationship Id="rId23" Type="http://schemas.openxmlformats.org/officeDocument/2006/relationships/diagramQuickStyle" Target="../diagrams/quickStyle15.xml"/><Relationship Id="rId28" Type="http://schemas.openxmlformats.org/officeDocument/2006/relationships/diagramQuickStyle" Target="../diagrams/quickStyle16.xml"/><Relationship Id="rId10" Type="http://schemas.openxmlformats.org/officeDocument/2006/relationships/image" Target="../media/image30.jpeg"/><Relationship Id="rId19" Type="http://schemas.openxmlformats.org/officeDocument/2006/relationships/diagramColors" Target="../diagrams/colors14.xml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diagramColors" Target="../diagrams/colors13.xml"/><Relationship Id="rId22" Type="http://schemas.openxmlformats.org/officeDocument/2006/relationships/diagramLayout" Target="../diagrams/layout15.xml"/><Relationship Id="rId27" Type="http://schemas.openxmlformats.org/officeDocument/2006/relationships/diagramLayout" Target="../diagrams/layout16.xml"/><Relationship Id="rId30" Type="http://schemas.microsoft.com/office/2007/relationships/diagramDrawing" Target="../diagrams/drawin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9085" y="849909"/>
            <a:ext cx="6893781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2000" dirty="0">
                <a:solidFill>
                  <a:schemeClr val="tx1"/>
                </a:solidFill>
              </a:rPr>
              <a:t>LA MEJOR OPORTUNIDAD DE EXPOSICIÓN </a:t>
            </a:r>
            <a:br>
              <a:rPr lang="es-MX" sz="2000" dirty="0">
                <a:solidFill>
                  <a:schemeClr val="tx1"/>
                </a:solidFill>
              </a:rPr>
            </a:br>
            <a:r>
              <a:rPr lang="es-MX" sz="2000" dirty="0">
                <a:solidFill>
                  <a:schemeClr val="tx1"/>
                </a:solidFill>
              </a:rPr>
              <a:t>PARA SU MARCA</a:t>
            </a:r>
          </a:p>
        </p:txBody>
      </p:sp>
      <p:pic>
        <p:nvPicPr>
          <p:cNvPr id="3076" name="Picture 4" descr="Resultado de imagen para proc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94" y="1788163"/>
            <a:ext cx="3907324" cy="260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0585" y="922741"/>
            <a:ext cx="75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IMAX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“Vea una película o SEA parte de ella”  </a:t>
            </a:r>
            <a:endPara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11427" r="14437" b="21445"/>
          <a:stretch/>
        </p:blipFill>
        <p:spPr bwMode="auto">
          <a:xfrm>
            <a:off x="755175" y="1910687"/>
            <a:ext cx="4041229" cy="215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49672" y="2071048"/>
            <a:ext cx="3027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IMAX Colombia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operado por cinemas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Procinal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es la 5ta pantalla mas grande del mundo con 20 </a:t>
            </a:r>
            <a:r>
              <a:rPr lang="es-CO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mts</a:t>
            </a: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de altura, 15.000 vatios de sonido y un espectacular show de luces.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La sala IMAX tiene capacidad para 605 personas.</a:t>
            </a:r>
          </a:p>
          <a:p>
            <a:pPr algn="just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dondear rectángulo de esquina diagonal"/>
          <p:cNvSpPr/>
          <p:nvPr/>
        </p:nvSpPr>
        <p:spPr>
          <a:xfrm>
            <a:off x="2714924" y="1223054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dondear rectángulo de esquina diagonal"/>
          <p:cNvSpPr/>
          <p:nvPr/>
        </p:nvSpPr>
        <p:spPr>
          <a:xfrm>
            <a:off x="724584" y="1220246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Estrategias BTL</a:t>
            </a:r>
            <a:endParaRPr lang="es-MX" sz="16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8048" y="1865279"/>
            <a:ext cx="794884" cy="68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para volante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8" y="1878111"/>
            <a:ext cx="737192" cy="73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018615" y="1277755"/>
            <a:ext cx="101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Volanteo en lobbies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761104" y="1262182"/>
            <a:ext cx="158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Presencia en lobbies y </a:t>
            </a:r>
            <a:r>
              <a:rPr lang="es-CO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Redondear rectángulo de esquina diagonal"/>
          <p:cNvSpPr/>
          <p:nvPr/>
        </p:nvSpPr>
        <p:spPr>
          <a:xfrm>
            <a:off x="4782456" y="1203628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5" descr="C:\Users\TaniaQ\Downloads\Nueva carpeta\DSC_0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40" y="1791537"/>
            <a:ext cx="1220833" cy="8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4809692" y="1354514"/>
            <a:ext cx="158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s-C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Redondear rectángulo de esquina diagonal"/>
          <p:cNvSpPr/>
          <p:nvPr/>
        </p:nvSpPr>
        <p:spPr>
          <a:xfrm>
            <a:off x="6714165" y="1203627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uadroTexto"/>
          <p:cNvSpPr txBox="1"/>
          <p:nvPr/>
        </p:nvSpPr>
        <p:spPr>
          <a:xfrm>
            <a:off x="6735526" y="1353098"/>
            <a:ext cx="158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Premieres</a:t>
            </a:r>
          </a:p>
        </p:txBody>
      </p:sp>
      <p:pic>
        <p:nvPicPr>
          <p:cNvPr id="30" name="Picture 2" descr="Resultado de imagen para stands procina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93" y="1791537"/>
            <a:ext cx="1185401" cy="66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dondear rectángulo de esquina diagonal"/>
          <p:cNvSpPr/>
          <p:nvPr/>
        </p:nvSpPr>
        <p:spPr>
          <a:xfrm>
            <a:off x="1707223" y="2915302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CuadroTexto"/>
          <p:cNvSpPr txBox="1"/>
          <p:nvPr/>
        </p:nvSpPr>
        <p:spPr>
          <a:xfrm>
            <a:off x="1856097" y="2972810"/>
            <a:ext cx="143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Activaciones en teatros</a:t>
            </a:r>
          </a:p>
        </p:txBody>
      </p:sp>
      <p:pic>
        <p:nvPicPr>
          <p:cNvPr id="21" name="Picture 7" descr="C:\Users\TaniaQ\Downloads\Nueva carpeta\DSC_05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3" y="3509277"/>
            <a:ext cx="1132497" cy="75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41 Redondear rectángulo de esquina diagonal"/>
          <p:cNvSpPr/>
          <p:nvPr/>
        </p:nvSpPr>
        <p:spPr>
          <a:xfrm>
            <a:off x="3695247" y="2925905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42 CuadroTexto"/>
          <p:cNvSpPr txBox="1"/>
          <p:nvPr/>
        </p:nvSpPr>
        <p:spPr>
          <a:xfrm>
            <a:off x="3799629" y="2983413"/>
            <a:ext cx="143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Activaciones de re-cambio</a:t>
            </a:r>
          </a:p>
        </p:txBody>
      </p:sp>
      <p:sp>
        <p:nvSpPr>
          <p:cNvPr id="44" name="43 Redondear rectángulo de esquina diagonal"/>
          <p:cNvSpPr/>
          <p:nvPr/>
        </p:nvSpPr>
        <p:spPr>
          <a:xfrm>
            <a:off x="5690095" y="2912992"/>
            <a:ext cx="1648602" cy="1038347"/>
          </a:xfrm>
          <a:prstGeom prst="round2Diag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Picture 3" descr="C:\Users\oficina\Pictures\bolet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42" y="3533752"/>
            <a:ext cx="707811" cy="8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esultado de imagen para stands procinal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6" y="3509277"/>
            <a:ext cx="849373" cy="84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5794477" y="2970500"/>
            <a:ext cx="1439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Stands</a:t>
            </a:r>
          </a:p>
        </p:txBody>
      </p:sp>
    </p:spTree>
    <p:extLst>
      <p:ext uri="{BB962C8B-B14F-4D97-AF65-F5344CB8AC3E}">
        <p14:creationId xmlns:p14="http://schemas.microsoft.com/office/powerpoint/2010/main" val="9490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419985" y="1205551"/>
            <a:ext cx="2844015" cy="1099457"/>
            <a:chOff x="1034143" y="2600325"/>
            <a:chExt cx="2746829" cy="1099457"/>
          </a:xfrm>
        </p:grpSpPr>
        <p:pic>
          <p:nvPicPr>
            <p:cNvPr id="3" name="Picture 9" descr="C:\Users\oficina\Pictures\TARJETA PROCIN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43" y="2600325"/>
              <a:ext cx="1371600" cy="10994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C:\Users\oficina\Pictures\TARJET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972" y="2600325"/>
              <a:ext cx="1397000" cy="10994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762000" y="1205551"/>
            <a:ext cx="4526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tenderos, distribuidores, fuerza de ventas, entre otras.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Tarjeta cliente VIP personalizada con el logo de la marca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con boletería y confitería.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Premier exclusiva para grupos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con colegios </a:t>
            </a:r>
          </a:p>
        </p:txBody>
      </p:sp>
      <p:pic>
        <p:nvPicPr>
          <p:cNvPr id="6" name="Picture 2" descr="C:\Users\oficina\Pictures\pt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2" y="2634998"/>
            <a:ext cx="2260979" cy="150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oficina\Pictures\pony tu 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43" y="2624920"/>
            <a:ext cx="2291187" cy="152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oficina\Pictures\IMG_36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3" y="2624920"/>
            <a:ext cx="2479595" cy="156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Tomas de Lobbies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oficina\Pictures\flecha fl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44" y="1738106"/>
            <a:ext cx="12573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ficina\Pictures\flecha fl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02959"/>
            <a:ext cx="1062974" cy="70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ficina\Pictures\flecha fl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46" y="3133938"/>
            <a:ext cx="803099" cy="53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05533" y="3669337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Pasillos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49" y="1275658"/>
            <a:ext cx="2917589" cy="291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861" y="1633346"/>
            <a:ext cx="1548045" cy="116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848150" y="5833646"/>
            <a:ext cx="222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3400" y="1007725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Rompe tráficos Lobby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9742" y="1647329"/>
            <a:ext cx="1548047" cy="113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28933" y="304233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Habladores en taquilla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5560" y="3453714"/>
            <a:ext cx="827373" cy="91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 bwMode="auto">
          <a:xfrm rot="5400000">
            <a:off x="2358593" y="3491393"/>
            <a:ext cx="950343" cy="84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Patrocinio salas y lobbies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931459" y="1023582"/>
            <a:ext cx="3048000" cy="750627"/>
            <a:chOff x="1813215" y="468727"/>
            <a:chExt cx="3048000" cy="903902"/>
          </a:xfrm>
        </p:grpSpPr>
        <p:sp>
          <p:nvSpPr>
            <p:cNvPr id="4" name="3 Rectángulo redondeado"/>
            <p:cNvSpPr/>
            <p:nvPr/>
          </p:nvSpPr>
          <p:spPr>
            <a:xfrm>
              <a:off x="1889412" y="468727"/>
              <a:ext cx="2971803" cy="90390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1813215" y="512852"/>
              <a:ext cx="2373815" cy="81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Planes empresariales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602082" y="1899729"/>
            <a:ext cx="1676400" cy="1183524"/>
            <a:chOff x="758654" y="1068815"/>
            <a:chExt cx="2089340" cy="2517214"/>
          </a:xfrm>
        </p:grpSpPr>
        <p:sp>
          <p:nvSpPr>
            <p:cNvPr id="7" name="6 Rectángulo redondeado"/>
            <p:cNvSpPr/>
            <p:nvPr/>
          </p:nvSpPr>
          <p:spPr>
            <a:xfrm>
              <a:off x="758654" y="1068815"/>
              <a:ext cx="2089340" cy="251721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860647" y="1170807"/>
              <a:ext cx="1885354" cy="2415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tx1"/>
                  </a:solidFill>
                </a:rPr>
                <a:t>Compras empresariales de bonos o entradas</a:t>
              </a:r>
              <a:endParaRPr lang="es-MX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602082" y="3185331"/>
            <a:ext cx="1676400" cy="1147372"/>
            <a:chOff x="485874" y="1184922"/>
            <a:chExt cx="2089340" cy="2396480"/>
          </a:xfrm>
        </p:grpSpPr>
        <p:sp>
          <p:nvSpPr>
            <p:cNvPr id="13" name="12 Rectángulo redondeado"/>
            <p:cNvSpPr/>
            <p:nvPr/>
          </p:nvSpPr>
          <p:spPr>
            <a:xfrm>
              <a:off x="485874" y="1184922"/>
              <a:ext cx="2089340" cy="239647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87867" y="1286920"/>
              <a:ext cx="1885354" cy="22944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tx1"/>
                  </a:solidFill>
                </a:rPr>
                <a:t>Función especial para charlas o funciones en teatro </a:t>
              </a:r>
              <a:r>
                <a:rPr lang="es-MX" dirty="0" err="1" smtClean="0">
                  <a:solidFill>
                    <a:schemeClr val="tx1"/>
                  </a:solidFill>
                </a:rPr>
                <a:t>Procinal</a:t>
              </a:r>
              <a:endParaRPr lang="es-MX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072418" y="979457"/>
            <a:ext cx="2971803" cy="758110"/>
            <a:chOff x="1889412" y="468727"/>
            <a:chExt cx="2971803" cy="903902"/>
          </a:xfrm>
        </p:grpSpPr>
        <p:sp>
          <p:nvSpPr>
            <p:cNvPr id="16" name="15 Rectángulo redondeado"/>
            <p:cNvSpPr/>
            <p:nvPr/>
          </p:nvSpPr>
          <p:spPr>
            <a:xfrm>
              <a:off x="1889412" y="468727"/>
              <a:ext cx="2971803" cy="90390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933537" y="512852"/>
              <a:ext cx="2089475" cy="81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Salas Patrocinadas</a:t>
              </a:r>
              <a:endParaRPr lang="es-MX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794612" y="1952587"/>
            <a:ext cx="1676400" cy="725555"/>
            <a:chOff x="485874" y="1184922"/>
            <a:chExt cx="2089340" cy="2396478"/>
          </a:xfrm>
        </p:grpSpPr>
        <p:sp>
          <p:nvSpPr>
            <p:cNvPr id="22" name="21 Rectángulo redondeado"/>
            <p:cNvSpPr/>
            <p:nvPr/>
          </p:nvSpPr>
          <p:spPr>
            <a:xfrm>
              <a:off x="485874" y="1184922"/>
              <a:ext cx="2089340" cy="239647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587867" y="1286915"/>
              <a:ext cx="1885354" cy="21924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>
                  <a:solidFill>
                    <a:schemeClr val="tx1"/>
                  </a:solidFill>
                </a:rPr>
                <a:t>Patrocinar 1 o más salas</a:t>
              </a: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5794612" y="2793691"/>
            <a:ext cx="1676400" cy="1539012"/>
            <a:chOff x="485874" y="1184922"/>
            <a:chExt cx="2089340" cy="2396480"/>
          </a:xfrm>
        </p:grpSpPr>
        <p:sp>
          <p:nvSpPr>
            <p:cNvPr id="25" name="24 Rectángulo redondeado"/>
            <p:cNvSpPr/>
            <p:nvPr/>
          </p:nvSpPr>
          <p:spPr>
            <a:xfrm>
              <a:off x="485874" y="1184922"/>
              <a:ext cx="2089340" cy="239647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87867" y="1286920"/>
              <a:ext cx="1885354" cy="22944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tx1"/>
                  </a:solidFill>
                </a:rPr>
                <a:t>Opcional:               - Material POP.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kern="1200" dirty="0" smtClean="0">
                  <a:solidFill>
                    <a:schemeClr val="tx1"/>
                  </a:solidFill>
                </a:rPr>
                <a:t>- </a:t>
              </a:r>
              <a:r>
                <a:rPr lang="es-MX" kern="1200" dirty="0" err="1" smtClean="0">
                  <a:solidFill>
                    <a:schemeClr val="tx1"/>
                  </a:solidFill>
                </a:rPr>
                <a:t>Brandeo</a:t>
              </a:r>
              <a:r>
                <a:rPr lang="es-MX" kern="1200" dirty="0" smtClean="0">
                  <a:solidFill>
                    <a:schemeClr val="tx1"/>
                  </a:solidFill>
                </a:rPr>
                <a:t> de vasos.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dirty="0" smtClean="0">
                  <a:solidFill>
                    <a:schemeClr val="tx1"/>
                  </a:solidFill>
                </a:rPr>
                <a:t>- Recipiente de </a:t>
              </a:r>
              <a:r>
                <a:rPr lang="es-MX" dirty="0" err="1" smtClean="0">
                  <a:solidFill>
                    <a:schemeClr val="tx1"/>
                  </a:solidFill>
                </a:rPr>
                <a:t>Crispetas</a:t>
              </a:r>
              <a:r>
                <a:rPr lang="es-MX" dirty="0" smtClean="0">
                  <a:solidFill>
                    <a:schemeClr val="tx1"/>
                  </a:solidFill>
                </a:rPr>
                <a:t>.</a:t>
              </a:r>
              <a:endParaRPr lang="es-MX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26 Conector recto"/>
          <p:cNvCxnSpPr/>
          <p:nvPr/>
        </p:nvCxnSpPr>
        <p:spPr>
          <a:xfrm>
            <a:off x="4419600" y="1023582"/>
            <a:ext cx="0" cy="330912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6" descr="Resultado de imagen para visto bueno 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05" y="1060225"/>
            <a:ext cx="352733" cy="4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Resultado de imagen para patrocinio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83" y="838041"/>
            <a:ext cx="751820" cy="7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2000" y="3496101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Queremos contar con su marca </a:t>
            </a: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nuestras pantallas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63" y="1040721"/>
            <a:ext cx="4092073" cy="230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421146"/>
              </p:ext>
            </p:extLst>
          </p:nvPr>
        </p:nvGraphicFramePr>
        <p:xfrm>
          <a:off x="1992572" y="1064525"/>
          <a:ext cx="5377219" cy="31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mercadeo\Downloads\grup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8" y="2040341"/>
            <a:ext cx="498144" cy="4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rcadeo\Downloads\a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98" y="3575715"/>
            <a:ext cx="483430" cy="4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rcadeo\Downloads\carteler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50" y="3604824"/>
            <a:ext cx="454321" cy="4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ercadeo\Downloads\cin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89" y="2054975"/>
            <a:ext cx="468876" cy="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Resultado de imagen para mapa de localidades bogo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6307" l="0" r="10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98" y="1289377"/>
            <a:ext cx="5823109" cy="26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Resultado de imagen para logo centro comercial bima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97" r="100000">
                        <a14:foregroundMark x1="21230" y1="51733" x2="21627" y2="58168"/>
                        <a14:foregroundMark x1="38095" y1="55446" x2="37698" y2="63614"/>
                        <a14:foregroundMark x1="37302" y1="48515" x2="37302" y2="48515"/>
                        <a14:foregroundMark x1="42659" y1="59901" x2="42659" y2="59901"/>
                        <a14:foregroundMark x1="64881" y1="63119" x2="64881" y2="63119"/>
                        <a14:backgroundMark x1="58135" y1="49010" x2="61508" y2="48515"/>
                        <a14:backgroundMark x1="75794" y1="52475" x2="67659" y2="50990"/>
                        <a14:backgroundMark x1="60317" y1="26733" x2="60317" y2="26733"/>
                        <a14:backgroundMark x1="60913" y1="26733" x2="60913" y2="26733"/>
                        <a14:backgroundMark x1="63095" y1="23267" x2="63095" y2="23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8" y="1608335"/>
            <a:ext cx="990600" cy="7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 descr="Resultado de imagen para logo palatino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69" y="889536"/>
            <a:ext cx="672334" cy="4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1" descr="Resultado de imagen para logo centro comercial tunal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30" y="1056345"/>
            <a:ext cx="627752" cy="6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0" descr="Imagen relacionad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59" l="9804" r="89951">
                        <a14:foregroundMark x1="20588" y1="72687" x2="20588" y2="72687"/>
                        <a14:foregroundMark x1="22304" y1="72687" x2="22304" y2="72687"/>
                        <a14:foregroundMark x1="24265" y1="70044" x2="24265" y2="70044"/>
                        <a14:foregroundMark x1="32843" y1="73568" x2="32843" y2="73568"/>
                        <a14:foregroundMark x1="43382" y1="69604" x2="43382" y2="69604"/>
                        <a14:foregroundMark x1="48775" y1="79295" x2="48775" y2="79295"/>
                        <a14:foregroundMark x1="57598" y1="75771" x2="57598" y2="75771"/>
                        <a14:foregroundMark x1="69363" y1="70485" x2="69363" y2="70485"/>
                        <a14:foregroundMark x1="75000" y1="78414" x2="75000" y2="78414"/>
                        <a14:foregroundMark x1="42157" y1="91630" x2="42157" y2="91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00" y="3804527"/>
            <a:ext cx="914400" cy="5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Imagen relacionada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37739" r="4051" b="37751"/>
          <a:stretch/>
        </p:blipFill>
        <p:spPr bwMode="auto">
          <a:xfrm>
            <a:off x="3935367" y="1295183"/>
            <a:ext cx="1076005" cy="3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Resultado de imagen para logo centro comercial tintal plaza + 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81" y="3895068"/>
            <a:ext cx="967494" cy="4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6" descr="Resultado de imagen para logo centro comercial unicentro de occidente +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13" y="3693339"/>
            <a:ext cx="863925" cy="3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1468" y1="78659" x2="11468" y2="78659"/>
                        <a14:foregroundMark x1="1835" y1="83537" x2="1835" y2="83537"/>
                        <a14:foregroundMark x1="2752" y1="92683" x2="2752" y2="92683"/>
                        <a14:foregroundMark x1="19266" y1="81707" x2="19266" y2="81707"/>
                        <a14:foregroundMark x1="15138" y1="87805" x2="15138" y2="87805"/>
                        <a14:foregroundMark x1="21560" y1="86585" x2="21560" y2="86585"/>
                        <a14:foregroundMark x1="27982" y1="83537" x2="27982" y2="83537"/>
                        <a14:foregroundMark x1="33945" y1="80488" x2="33945" y2="80488"/>
                        <a14:foregroundMark x1="38073" y1="81707" x2="38073" y2="81707"/>
                        <a14:foregroundMark x1="44037" y1="86585" x2="44037" y2="86585"/>
                        <a14:foregroundMark x1="49083" y1="84146" x2="49083" y2="84146"/>
                        <a14:foregroundMark x1="39908" y1="89024" x2="39908" y2="89024"/>
                        <a14:foregroundMark x1="66055" y1="73171" x2="66055" y2="73171"/>
                        <a14:foregroundMark x1="68349" y1="87195" x2="68349" y2="87195"/>
                        <a14:foregroundMark x1="77523" y1="86585" x2="77523" y2="86585"/>
                        <a14:foregroundMark x1="82110" y1="81707" x2="82110" y2="81707"/>
                        <a14:foregroundMark x1="86239" y1="76220" x2="86239" y2="76220"/>
                        <a14:foregroundMark x1="93119" y1="82927" x2="93119" y2="82927"/>
                        <a14:foregroundMark x1="86239" y1="87195" x2="86239" y2="87195"/>
                        <a14:foregroundMark x1="95872" y1="87195" x2="95872" y2="87195"/>
                        <a14:foregroundMark x1="61468" y1="89634" x2="61468" y2="89634"/>
                        <a14:foregroundMark x1="66514" y1="81707" x2="66514" y2="81707"/>
                        <a14:foregroundMark x1="63303" y1="78049" x2="63303" y2="78049"/>
                        <a14:foregroundMark x1="40367" y1="81707" x2="40367" y2="81707"/>
                        <a14:foregroundMark x1="44495" y1="85976" x2="44495" y2="85976"/>
                        <a14:foregroundMark x1="45872" y1="82927" x2="45872" y2="82927"/>
                        <a14:foregroundMark x1="48165" y1="83537" x2="48165" y2="83537"/>
                        <a14:foregroundMark x1="41743" y1="89634" x2="41743" y2="89634"/>
                        <a14:foregroundMark x1="47248" y1="86585" x2="47248" y2="86585"/>
                        <a14:foregroundMark x1="72936" y1="83537" x2="72936" y2="83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7" y="2708938"/>
            <a:ext cx="784316" cy="59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 descr="Imagen relacionad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99" y="2609894"/>
            <a:ext cx="736383" cy="4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Resultado de imagen para logo centro comercial plaza de las americas  PNG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7534" r="24916" b="30958"/>
          <a:stretch/>
        </p:blipFill>
        <p:spPr bwMode="auto">
          <a:xfrm>
            <a:off x="6047540" y="3773606"/>
            <a:ext cx="800100" cy="3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81 Conector recto de flecha"/>
          <p:cNvCxnSpPr/>
          <p:nvPr/>
        </p:nvCxnSpPr>
        <p:spPr>
          <a:xfrm flipV="1">
            <a:off x="2552860" y="1350878"/>
            <a:ext cx="0" cy="446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 flipV="1">
            <a:off x="4513588" y="1681527"/>
            <a:ext cx="0" cy="766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/>
          <p:nvPr/>
        </p:nvCxnSpPr>
        <p:spPr>
          <a:xfrm flipV="1">
            <a:off x="6385606" y="1797171"/>
            <a:ext cx="0" cy="766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>
            <a:off x="6831433" y="2830809"/>
            <a:ext cx="7096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 flipH="1">
            <a:off x="1646763" y="2055565"/>
            <a:ext cx="392158" cy="9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H="1">
            <a:off x="2023795" y="2320119"/>
            <a:ext cx="740605" cy="600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flipH="1">
            <a:off x="2191894" y="2920621"/>
            <a:ext cx="858409" cy="704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7" name="96 Conector recto de flecha"/>
          <p:cNvCxnSpPr/>
          <p:nvPr/>
        </p:nvCxnSpPr>
        <p:spPr>
          <a:xfrm flipH="1">
            <a:off x="3202703" y="2166188"/>
            <a:ext cx="1" cy="1607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9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32" y="3673313"/>
            <a:ext cx="462670" cy="58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0" name="99 Conector recto de flecha"/>
          <p:cNvCxnSpPr/>
          <p:nvPr/>
        </p:nvCxnSpPr>
        <p:spPr>
          <a:xfrm flipH="1">
            <a:off x="3925569" y="3111689"/>
            <a:ext cx="1" cy="513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 flipH="1">
            <a:off x="4890011" y="3064942"/>
            <a:ext cx="1" cy="78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5376783" y="3197934"/>
            <a:ext cx="833677" cy="52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" name="AutoShape 8" descr="Resultado de imagen para icono de salas de 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9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03" y="1075005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113 CuadroTexto"/>
          <p:cNvSpPr txBox="1"/>
          <p:nvPr/>
        </p:nvSpPr>
        <p:spPr>
          <a:xfrm>
            <a:off x="3046077" y="1097539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salas</a:t>
            </a:r>
          </a:p>
        </p:txBody>
      </p:sp>
      <p:pic>
        <p:nvPicPr>
          <p:cNvPr id="115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57" y="1341392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115 CuadroTexto"/>
          <p:cNvSpPr txBox="1"/>
          <p:nvPr/>
        </p:nvSpPr>
        <p:spPr>
          <a:xfrm>
            <a:off x="5108931" y="1363926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salas</a:t>
            </a:r>
          </a:p>
        </p:txBody>
      </p:sp>
      <p:pic>
        <p:nvPicPr>
          <p:cNvPr id="117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48" y="1305181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117 CuadroTexto"/>
          <p:cNvSpPr txBox="1"/>
          <p:nvPr/>
        </p:nvSpPr>
        <p:spPr>
          <a:xfrm>
            <a:off x="6918422" y="1327715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salas</a:t>
            </a:r>
          </a:p>
        </p:txBody>
      </p:sp>
      <p:pic>
        <p:nvPicPr>
          <p:cNvPr id="119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4" y="2189863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119 CuadroTexto"/>
          <p:cNvSpPr txBox="1"/>
          <p:nvPr/>
        </p:nvSpPr>
        <p:spPr>
          <a:xfrm>
            <a:off x="1171928" y="2212397"/>
            <a:ext cx="596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salas</a:t>
            </a:r>
          </a:p>
        </p:txBody>
      </p:sp>
      <p:pic>
        <p:nvPicPr>
          <p:cNvPr id="121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39" y="3250225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121 CuadroTexto"/>
          <p:cNvSpPr txBox="1"/>
          <p:nvPr/>
        </p:nvSpPr>
        <p:spPr>
          <a:xfrm>
            <a:off x="1511513" y="3272759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salas</a:t>
            </a:r>
          </a:p>
        </p:txBody>
      </p:sp>
      <p:pic>
        <p:nvPicPr>
          <p:cNvPr id="123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63" y="4003947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123 CuadroTexto"/>
          <p:cNvSpPr txBox="1"/>
          <p:nvPr/>
        </p:nvSpPr>
        <p:spPr>
          <a:xfrm>
            <a:off x="1810637" y="4026481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salas</a:t>
            </a:r>
          </a:p>
        </p:txBody>
      </p:sp>
      <p:pic>
        <p:nvPicPr>
          <p:cNvPr id="125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39" y="3898243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125 CuadroTexto"/>
          <p:cNvSpPr txBox="1"/>
          <p:nvPr/>
        </p:nvSpPr>
        <p:spPr>
          <a:xfrm>
            <a:off x="7005413" y="3920777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salas</a:t>
            </a:r>
          </a:p>
        </p:txBody>
      </p:sp>
      <p:pic>
        <p:nvPicPr>
          <p:cNvPr id="127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26" y="3053037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127 CuadroTexto"/>
          <p:cNvSpPr txBox="1"/>
          <p:nvPr/>
        </p:nvSpPr>
        <p:spPr>
          <a:xfrm>
            <a:off x="7730800" y="3075571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salas</a:t>
            </a:r>
          </a:p>
        </p:txBody>
      </p:sp>
      <p:pic>
        <p:nvPicPr>
          <p:cNvPr id="129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50" y="4238999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CuadroTexto"/>
          <p:cNvSpPr txBox="1"/>
          <p:nvPr/>
        </p:nvSpPr>
        <p:spPr>
          <a:xfrm>
            <a:off x="4689624" y="4261533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salas</a:t>
            </a:r>
          </a:p>
        </p:txBody>
      </p:sp>
      <p:pic>
        <p:nvPicPr>
          <p:cNvPr id="131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22" y="4245207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131 CuadroTexto"/>
          <p:cNvSpPr txBox="1"/>
          <p:nvPr/>
        </p:nvSpPr>
        <p:spPr>
          <a:xfrm>
            <a:off x="3004296" y="4267741"/>
            <a:ext cx="639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salas</a:t>
            </a:r>
          </a:p>
        </p:txBody>
      </p:sp>
      <p:pic>
        <p:nvPicPr>
          <p:cNvPr id="133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04" y="4237044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133 CuadroTexto"/>
          <p:cNvSpPr txBox="1"/>
          <p:nvPr/>
        </p:nvSpPr>
        <p:spPr>
          <a:xfrm>
            <a:off x="3807678" y="4259578"/>
            <a:ext cx="53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salas</a:t>
            </a:r>
          </a:p>
        </p:txBody>
      </p:sp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45" y="4201299"/>
            <a:ext cx="1086810" cy="2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Nuestros teatros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280088" y="4129861"/>
            <a:ext cx="64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sala gigante</a:t>
            </a:r>
            <a:endParaRPr lang="es-E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17" descr="Resultado de imagen para icono de salas de cine +  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73" y="4174150"/>
            <a:ext cx="244186" cy="2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  <p:bldP spid="118" grpId="0"/>
      <p:bldP spid="120" grpId="0"/>
      <p:bldP spid="122" grpId="0"/>
      <p:bldP spid="124" grpId="0"/>
      <p:bldP spid="126" grpId="0"/>
      <p:bldP spid="128" grpId="0"/>
      <p:bldP spid="130" grpId="0"/>
      <p:bldP spid="132" grpId="0"/>
      <p:bldP spid="13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115" y="1227815"/>
            <a:ext cx="448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PALATINO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 un centro comercial ubicado en la Carrera 7 con 140  en el sector de BELMIRA.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promedio de visitas de 336.000 personas en un mes corriente, con un peso del 80% fines de semana y 20% semana.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000115" y="2784248"/>
            <a:ext cx="448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BIMA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4, 5 y 6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Autopista norte No 232 – 35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Guaymaral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Chía 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un promedio de 320.000 visitas en un mes corriente, teniendo un peso de 80% fines de semana y 20% en semana. </a:t>
            </a:r>
            <a:r>
              <a: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9" descr="Resultado de imagen para logo palatino 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3" y="1427672"/>
            <a:ext cx="843793" cy="5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Resultado de imagen para logo centro comercial bima 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97" r="100000">
                        <a14:foregroundMark x1="21230" y1="51733" x2="21627" y2="58168"/>
                        <a14:foregroundMark x1="38095" y1="55446" x2="37698" y2="63614"/>
                        <a14:foregroundMark x1="37302" y1="48515" x2="37302" y2="48515"/>
                        <a14:foregroundMark x1="42659" y1="59901" x2="42659" y2="59901"/>
                        <a14:foregroundMark x1="64881" y1="63119" x2="64881" y2="63119"/>
                        <a14:backgroundMark x1="58135" y1="49010" x2="61508" y2="48515"/>
                        <a14:backgroundMark x1="75794" y1="52475" x2="67659" y2="50990"/>
                        <a14:backgroundMark x1="60317" y1="26733" x2="60317" y2="26733"/>
                        <a14:backgroundMark x1="60913" y1="26733" x2="60913" y2="26733"/>
                        <a14:backgroundMark x1="63095" y1="23267" x2="63095" y2="23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5" y="2721107"/>
            <a:ext cx="1352850" cy="10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Bogotá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144824524"/>
              </p:ext>
            </p:extLst>
          </p:nvPr>
        </p:nvGraphicFramePr>
        <p:xfrm>
          <a:off x="6926400" y="1166399"/>
          <a:ext cx="1062500" cy="11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772988417"/>
              </p:ext>
            </p:extLst>
          </p:nvPr>
        </p:nvGraphicFramePr>
        <p:xfrm>
          <a:off x="6960366" y="2784248"/>
          <a:ext cx="1028534" cy="156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98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93771" y="269215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COMERCIAL BULEVAR NIZA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Estratos 4, 5 y 6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Avenida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58 No 127 – 59 Norte.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un promedio de 320.000 visitas en un mes corriente, teniendo un peso de 80% fines de semana y 20% en semana. </a:t>
            </a: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93771" y="1385663"/>
            <a:ext cx="4498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SUBA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Estratos 2, 3 y 4. 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calle 145 No 91 -19.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un promedio de visitas de 496.000 en un mes corriente, con un peso de 60% fines de semana 40% semana. </a:t>
            </a: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468" y1="78659" x2="11468" y2="78659"/>
                        <a14:foregroundMark x1="1835" y1="83537" x2="1835" y2="83537"/>
                        <a14:foregroundMark x1="2752" y1="92683" x2="2752" y2="92683"/>
                        <a14:foregroundMark x1="19266" y1="81707" x2="19266" y2="81707"/>
                        <a14:foregroundMark x1="15138" y1="87805" x2="15138" y2="87805"/>
                        <a14:foregroundMark x1="21560" y1="86585" x2="21560" y2="86585"/>
                        <a14:foregroundMark x1="27982" y1="83537" x2="27982" y2="83537"/>
                        <a14:foregroundMark x1="33945" y1="80488" x2="33945" y2="80488"/>
                        <a14:foregroundMark x1="38073" y1="81707" x2="38073" y2="81707"/>
                        <a14:foregroundMark x1="44037" y1="86585" x2="44037" y2="86585"/>
                        <a14:foregroundMark x1="49083" y1="84146" x2="49083" y2="84146"/>
                        <a14:foregroundMark x1="39908" y1="89024" x2="39908" y2="89024"/>
                        <a14:foregroundMark x1="66055" y1="73171" x2="66055" y2="73171"/>
                        <a14:foregroundMark x1="68349" y1="87195" x2="68349" y2="87195"/>
                        <a14:foregroundMark x1="77523" y1="86585" x2="77523" y2="86585"/>
                        <a14:foregroundMark x1="82110" y1="81707" x2="82110" y2="81707"/>
                        <a14:foregroundMark x1="86239" y1="76220" x2="86239" y2="76220"/>
                        <a14:foregroundMark x1="93119" y1="82927" x2="93119" y2="82927"/>
                        <a14:foregroundMark x1="86239" y1="87195" x2="86239" y2="87195"/>
                        <a14:foregroundMark x1="95872" y1="87195" x2="95872" y2="87195"/>
                        <a14:foregroundMark x1="61468" y1="89634" x2="61468" y2="89634"/>
                        <a14:foregroundMark x1="66514" y1="81707" x2="66514" y2="81707"/>
                        <a14:foregroundMark x1="63303" y1="78049" x2="63303" y2="78049"/>
                        <a14:foregroundMark x1="40367" y1="81707" x2="40367" y2="81707"/>
                        <a14:foregroundMark x1="44495" y1="85976" x2="44495" y2="85976"/>
                        <a14:foregroundMark x1="45872" y1="82927" x2="45872" y2="82927"/>
                        <a14:foregroundMark x1="48165" y1="83537" x2="48165" y2="83537"/>
                        <a14:foregroundMark x1="41743" y1="89634" x2="41743" y2="89634"/>
                        <a14:foregroundMark x1="47248" y1="86585" x2="47248" y2="86585"/>
                        <a14:foregroundMark x1="72936" y1="83537" x2="72936" y2="83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3" y="1570200"/>
            <a:ext cx="859487" cy="6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Imagen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9" l="9804" r="89951">
                        <a14:foregroundMark x1="20588" y1="72687" x2="20588" y2="72687"/>
                        <a14:foregroundMark x1="22304" y1="72687" x2="22304" y2="72687"/>
                        <a14:foregroundMark x1="24265" y1="70044" x2="24265" y2="70044"/>
                        <a14:foregroundMark x1="32843" y1="73568" x2="32843" y2="73568"/>
                        <a14:foregroundMark x1="43382" y1="69604" x2="43382" y2="69604"/>
                        <a14:foregroundMark x1="48775" y1="79295" x2="48775" y2="79295"/>
                        <a14:foregroundMark x1="57598" y1="75771" x2="57598" y2="75771"/>
                        <a14:foregroundMark x1="69363" y1="70485" x2="69363" y2="70485"/>
                        <a14:foregroundMark x1="75000" y1="78414" x2="75000" y2="78414"/>
                        <a14:foregroundMark x1="42157" y1="91630" x2="42157" y2="91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6" y="2864220"/>
            <a:ext cx="1297679" cy="7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Bogotá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97772083"/>
              </p:ext>
            </p:extLst>
          </p:nvPr>
        </p:nvGraphicFramePr>
        <p:xfrm>
          <a:off x="6926400" y="1508078"/>
          <a:ext cx="1062500" cy="70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751440847"/>
              </p:ext>
            </p:extLst>
          </p:nvPr>
        </p:nvGraphicFramePr>
        <p:xfrm>
          <a:off x="6960366" y="2670995"/>
          <a:ext cx="1062500" cy="110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98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66" y="1529107"/>
            <a:ext cx="937151" cy="19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23531" y="1294073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PLAZA DE LAS AMÉRICAS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2, 3 y 4.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la Transversal 71D No 26 – 94 sur.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un promedio de visitas de 2.000.000  de personas en un mes corriente, con un peso del 60% fines de semana y 40% Semana.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IMAX: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3, 4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5 y 6.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(605 sillas)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sultado de imagen para logo centro comercial plaza de las americas  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7534" r="24916" b="30958"/>
          <a:stretch/>
        </p:blipFill>
        <p:spPr bwMode="auto">
          <a:xfrm>
            <a:off x="888388" y="1762795"/>
            <a:ext cx="1273508" cy="6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5" y="2907294"/>
            <a:ext cx="775655" cy="98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23531" y="2885746"/>
            <a:ext cx="480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COMERCIAL PORTAL DE LA SABANA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2 y 3. 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Diagonal 16 No 104 – 51 Zona Franca /Fontibón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un promedio de 296.000 vistas en un mes corriente, con un peso del 70% en fines de semana y 30% en semana.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Bogotá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45901019"/>
              </p:ext>
            </p:extLst>
          </p:nvPr>
        </p:nvGraphicFramePr>
        <p:xfrm>
          <a:off x="7069395" y="1105573"/>
          <a:ext cx="1028534" cy="156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500796777"/>
              </p:ext>
            </p:extLst>
          </p:nvPr>
        </p:nvGraphicFramePr>
        <p:xfrm>
          <a:off x="7083187" y="2986564"/>
          <a:ext cx="846162" cy="122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8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09800" y="1255284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COMERCIAL TINTAL PLAZA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1,2 y 3.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ubicado en la Transversal 86 No 6 – 37.  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 un promedio de visitas de 1.192.000  de personas en un mes corriente, con un peso del 70% fines de semana y 30% Semana. 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4" descr="Resultado de imagen para logo centro comercial tintal plaza + 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6" y="1453964"/>
            <a:ext cx="1287121" cy="5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09799" y="2640279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COMERCIAL CIUDAD TUNAL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1,2 y 3.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 un centro comercial ubicado en la calle 47B sur No 24B -33.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un promedio de visitas de 1.000.496  de personas en un mes corriente, con un peso del 70% fines de semana y 30% Semana. </a:t>
            </a:r>
          </a:p>
          <a:p>
            <a:pPr algn="just"/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 descr="Resultado de imagen para logo centro comercial tunal 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4" y="2735813"/>
            <a:ext cx="818913" cy="8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Bogotá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226794898"/>
              </p:ext>
            </p:extLst>
          </p:nvPr>
        </p:nvGraphicFramePr>
        <p:xfrm>
          <a:off x="6926400" y="1364776"/>
          <a:ext cx="941534" cy="91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788891388"/>
              </p:ext>
            </p:extLst>
          </p:nvPr>
        </p:nvGraphicFramePr>
        <p:xfrm>
          <a:off x="6926400" y="2913796"/>
          <a:ext cx="941534" cy="80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98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10527" y="1038975"/>
            <a:ext cx="4394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SALITRE PLAZA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4, 5 y 6.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Ubicado en la Carrera 68B No 40 – 39 en el sector del SALITRE.</a:t>
            </a:r>
          </a:p>
          <a:p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un promedio de visitas de 1.321.000  de personas en un mes corriente. </a:t>
            </a: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0" y="3739730"/>
            <a:ext cx="1390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2778" y="3718352"/>
            <a:ext cx="456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 COMERCIAL UNISUR</a:t>
            </a: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Estratos 1 Y 2.  </a:t>
            </a:r>
          </a:p>
          <a:p>
            <a:pPr algn="just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 En Soacha Carrera 3 No 29 A 02 Autopista Sur. 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Imagen relacionad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37739" r="4051" b="37751"/>
          <a:stretch/>
        </p:blipFill>
        <p:spPr bwMode="auto">
          <a:xfrm>
            <a:off x="756598" y="1262222"/>
            <a:ext cx="1490734" cy="4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Resultado de imagen para logo centro comercial unicentro de occidente +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4" y="2630852"/>
            <a:ext cx="1149942" cy="4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332778" y="2440689"/>
            <a:ext cx="4568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 UNICENTRO DE OCCIDENTE: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Estratos 3 y 4. 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Carrera 111 C No 86 – 05. Ciudadela COLSUBSIDIO.</a:t>
            </a:r>
          </a:p>
          <a:p>
            <a:pPr algn="just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Visitas: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un promedio de 371.733 visitas.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Bogotá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378289895"/>
              </p:ext>
            </p:extLst>
          </p:nvPr>
        </p:nvGraphicFramePr>
        <p:xfrm>
          <a:off x="7069395" y="3801051"/>
          <a:ext cx="866472" cy="53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342375736"/>
              </p:ext>
            </p:extLst>
          </p:nvPr>
        </p:nvGraphicFramePr>
        <p:xfrm>
          <a:off x="7069395" y="2455408"/>
          <a:ext cx="853130" cy="102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4042648049"/>
              </p:ext>
            </p:extLst>
          </p:nvPr>
        </p:nvGraphicFramePr>
        <p:xfrm>
          <a:off x="7069395" y="1010038"/>
          <a:ext cx="853130" cy="124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0324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1" y="1163379"/>
            <a:ext cx="1781175" cy="133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1" y="2979676"/>
            <a:ext cx="1781174" cy="118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178199"/>
            <a:ext cx="2004160" cy="134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012625"/>
            <a:ext cx="2004160" cy="115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45" y="2979676"/>
            <a:ext cx="1305709" cy="4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0" y="1010347"/>
            <a:ext cx="1052612" cy="67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85" y="1163379"/>
            <a:ext cx="1371932" cy="3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6" y="2972063"/>
            <a:ext cx="893443" cy="6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85800" y="2497541"/>
            <a:ext cx="3586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UNICENTRO - Villavicencio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661516" y="2503057"/>
            <a:ext cx="3762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PLAZUELA - Cartagena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94968" y="4165934"/>
            <a:ext cx="367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SUR – Medellín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963236" y="4165934"/>
            <a:ext cx="383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IWANA ÉXITO – Barrancabermeja 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93"/>
          <p:cNvSpPr txBox="1">
            <a:spLocks noGrp="1"/>
          </p:cNvSpPr>
          <p:nvPr>
            <p:ph type="title"/>
          </p:nvPr>
        </p:nvSpPr>
        <p:spPr>
          <a:xfrm>
            <a:off x="1129085" y="647771"/>
            <a:ext cx="6893781" cy="3553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1600" dirty="0" smtClean="0">
                <a:solidFill>
                  <a:schemeClr val="bg1"/>
                </a:solidFill>
              </a:rPr>
              <a:t>Complejos a nivel Nacional</a:t>
            </a:r>
            <a:endParaRPr lang="es-MX" sz="1600" dirty="0">
              <a:solidFill>
                <a:schemeClr val="bg1"/>
              </a:solidFill>
            </a:endParaRPr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417271118"/>
              </p:ext>
            </p:extLst>
          </p:nvPr>
        </p:nvGraphicFramePr>
        <p:xfrm>
          <a:off x="2732610" y="1163381"/>
          <a:ext cx="773744" cy="78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9" name="28 Diagrama"/>
          <p:cNvGraphicFramePr/>
          <p:nvPr>
            <p:extLst>
              <p:ext uri="{D42A27DB-BD31-4B8C-83A1-F6EECF244321}">
                <p14:modId xmlns:p14="http://schemas.microsoft.com/office/powerpoint/2010/main" val="2284700464"/>
              </p:ext>
            </p:extLst>
          </p:nvPr>
        </p:nvGraphicFramePr>
        <p:xfrm>
          <a:off x="7169735" y="1190658"/>
          <a:ext cx="853131" cy="98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2912247410"/>
              </p:ext>
            </p:extLst>
          </p:nvPr>
        </p:nvGraphicFramePr>
        <p:xfrm>
          <a:off x="7169735" y="3019391"/>
          <a:ext cx="759614" cy="76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4046340085"/>
              </p:ext>
            </p:extLst>
          </p:nvPr>
        </p:nvGraphicFramePr>
        <p:xfrm>
          <a:off x="2732610" y="2998131"/>
          <a:ext cx="773744" cy="6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  <p:extLst>
      <p:ext uri="{BB962C8B-B14F-4D97-AF65-F5344CB8AC3E}">
        <p14:creationId xmlns:p14="http://schemas.microsoft.com/office/powerpoint/2010/main" val="26514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23818</TotalTime>
  <Words>1072</Words>
  <Application>Microsoft Office PowerPoint</Application>
  <PresentationFormat>Presentación en pantalla (16:9)</PresentationFormat>
  <Paragraphs>259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Wingdings</vt:lpstr>
      <vt:lpstr>Source Sans Pro</vt:lpstr>
      <vt:lpstr>Montserrat</vt:lpstr>
      <vt:lpstr>Arial Black</vt:lpstr>
      <vt:lpstr>Gremio template</vt:lpstr>
      <vt:lpstr>LA MEJOR OPORTUNIDAD DE EXPOSICIÓN  PARA SU MARCA</vt:lpstr>
      <vt:lpstr>Presentación de PowerPoint</vt:lpstr>
      <vt:lpstr>Nuestros teatros</vt:lpstr>
      <vt:lpstr>Complejos Bogotá</vt:lpstr>
      <vt:lpstr>Complejos Bogotá</vt:lpstr>
      <vt:lpstr>Complejos Bogotá</vt:lpstr>
      <vt:lpstr>Complejos Bogotá</vt:lpstr>
      <vt:lpstr>Complejos Bogotá</vt:lpstr>
      <vt:lpstr>Complejos a nivel Nacional</vt:lpstr>
      <vt:lpstr>Presentación de PowerPoint</vt:lpstr>
      <vt:lpstr>Estrategias BTL</vt:lpstr>
      <vt:lpstr>Tomas de Lobbies</vt:lpstr>
      <vt:lpstr>Patrocinio salas y lobbies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293</cp:revision>
  <dcterms:modified xsi:type="dcterms:W3CDTF">2019-04-04T15:31:02Z</dcterms:modified>
</cp:coreProperties>
</file>