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EC12F-E38B-4261-B50C-46FD2FC7ACC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2D601FE-2628-40D2-85D4-BB2F1318EA1F}">
      <dgm:prSet phldrT="[Texto]"/>
      <dgm:spPr/>
      <dgm:t>
        <a:bodyPr/>
        <a:lstStyle/>
        <a:p>
          <a:r>
            <a:rPr lang="es-CO" dirty="0" err="1"/>
            <a:t>Admissions</a:t>
          </a:r>
          <a:endParaRPr lang="es-MX" dirty="0"/>
        </a:p>
      </dgm:t>
    </dgm:pt>
    <dgm:pt modelId="{1764D16F-BD5D-4F2A-B828-A9281039CEF9}" type="parTrans" cxnId="{B80770F0-D150-4325-A0C1-D539D92F86BE}">
      <dgm:prSet/>
      <dgm:spPr/>
      <dgm:t>
        <a:bodyPr/>
        <a:lstStyle/>
        <a:p>
          <a:endParaRPr lang="es-MX"/>
        </a:p>
      </dgm:t>
    </dgm:pt>
    <dgm:pt modelId="{CB856108-F724-4A57-A958-C00BDE1741F3}" type="sibTrans" cxnId="{B80770F0-D150-4325-A0C1-D539D92F86BE}">
      <dgm:prSet/>
      <dgm:spPr/>
      <dgm:t>
        <a:bodyPr/>
        <a:lstStyle/>
        <a:p>
          <a:endParaRPr lang="es-MX"/>
        </a:p>
      </dgm:t>
    </dgm:pt>
    <dgm:pt modelId="{47D15967-8738-4576-9142-FD9EB852FE3C}">
      <dgm:prSet phldrT="[Texto]"/>
      <dgm:spPr/>
      <dgm:t>
        <a:bodyPr/>
        <a:lstStyle/>
        <a:p>
          <a:r>
            <a:rPr lang="es-CO" dirty="0"/>
            <a:t>Box Office</a:t>
          </a:r>
          <a:endParaRPr lang="es-MX" dirty="0"/>
        </a:p>
      </dgm:t>
    </dgm:pt>
    <dgm:pt modelId="{F57807A4-1CE4-454A-9479-6E2C93D5AC4F}" type="parTrans" cxnId="{4B3C6C00-5886-4A5E-8142-8F3E81459FC4}">
      <dgm:prSet/>
      <dgm:spPr/>
      <dgm:t>
        <a:bodyPr/>
        <a:lstStyle/>
        <a:p>
          <a:endParaRPr lang="es-MX"/>
        </a:p>
      </dgm:t>
    </dgm:pt>
    <dgm:pt modelId="{F081BFF9-8DE3-4E86-AB4C-C77AD56F5758}" type="sibTrans" cxnId="{4B3C6C00-5886-4A5E-8142-8F3E81459FC4}">
      <dgm:prSet/>
      <dgm:spPr/>
      <dgm:t>
        <a:bodyPr/>
        <a:lstStyle/>
        <a:p>
          <a:endParaRPr lang="es-MX"/>
        </a:p>
      </dgm:t>
    </dgm:pt>
    <dgm:pt modelId="{FCA16895-8353-4A61-9F83-3621F7BC6C86}">
      <dgm:prSet phldrT="[Texto]"/>
      <dgm:spPr/>
      <dgm:t>
        <a:bodyPr/>
        <a:lstStyle/>
        <a:p>
          <a:r>
            <a:rPr lang="es-CO" dirty="0"/>
            <a:t>Taquilla + Confitería</a:t>
          </a:r>
          <a:endParaRPr lang="es-MX" dirty="0"/>
        </a:p>
      </dgm:t>
    </dgm:pt>
    <dgm:pt modelId="{8BC188A6-0BF9-4E88-BC30-0991506F1748}" type="parTrans" cxnId="{D48FD0F4-8601-4C79-A0D6-AD13ABFEBC3A}">
      <dgm:prSet/>
      <dgm:spPr/>
      <dgm:t>
        <a:bodyPr/>
        <a:lstStyle/>
        <a:p>
          <a:endParaRPr lang="es-MX"/>
        </a:p>
      </dgm:t>
    </dgm:pt>
    <dgm:pt modelId="{2B35FA14-6C60-40E0-9904-C10AC2C8A181}" type="sibTrans" cxnId="{D48FD0F4-8601-4C79-A0D6-AD13ABFEBC3A}">
      <dgm:prSet/>
      <dgm:spPr/>
      <dgm:t>
        <a:bodyPr/>
        <a:lstStyle/>
        <a:p>
          <a:endParaRPr lang="es-MX"/>
        </a:p>
      </dgm:t>
    </dgm:pt>
    <dgm:pt modelId="{F04B9F06-1133-4646-AD8B-BAFFD71F6E0A}">
      <dgm:prSet phldrT="[Texto]"/>
      <dgm:spPr/>
      <dgm:t>
        <a:bodyPr/>
        <a:lstStyle/>
        <a:p>
          <a:r>
            <a:rPr lang="es-CO" dirty="0"/>
            <a:t>Confitería </a:t>
          </a:r>
          <a:endParaRPr lang="es-MX" dirty="0"/>
        </a:p>
      </dgm:t>
    </dgm:pt>
    <dgm:pt modelId="{31B223AB-8ED9-4167-9927-EDAE0C438069}" type="parTrans" cxnId="{F53B2C37-DF8A-4185-8BCB-2EED42BC1D65}">
      <dgm:prSet/>
      <dgm:spPr/>
      <dgm:t>
        <a:bodyPr/>
        <a:lstStyle/>
        <a:p>
          <a:endParaRPr lang="es-MX"/>
        </a:p>
      </dgm:t>
    </dgm:pt>
    <dgm:pt modelId="{C25E4159-C803-45BB-9A6C-4CB7705F9826}" type="sibTrans" cxnId="{F53B2C37-DF8A-4185-8BCB-2EED42BC1D65}">
      <dgm:prSet/>
      <dgm:spPr/>
      <dgm:t>
        <a:bodyPr/>
        <a:lstStyle/>
        <a:p>
          <a:endParaRPr lang="es-MX"/>
        </a:p>
      </dgm:t>
    </dgm:pt>
    <dgm:pt modelId="{887051E9-4391-4CF6-A48A-C367B736B6CD}">
      <dgm:prSet/>
      <dgm:spPr/>
      <dgm:t>
        <a:bodyPr/>
        <a:lstStyle/>
        <a:p>
          <a:endParaRPr lang="es-MX"/>
        </a:p>
      </dgm:t>
    </dgm:pt>
    <dgm:pt modelId="{47A3EF1F-753D-49DB-943C-873937D06FBA}" type="parTrans" cxnId="{4572DEAE-19F0-4ED2-B5A2-8308DF3EC056}">
      <dgm:prSet/>
      <dgm:spPr/>
      <dgm:t>
        <a:bodyPr/>
        <a:lstStyle/>
        <a:p>
          <a:endParaRPr lang="es-MX"/>
        </a:p>
      </dgm:t>
    </dgm:pt>
    <dgm:pt modelId="{50ED9DD3-8D9C-4D9A-9425-5DA7FC0338B1}" type="sibTrans" cxnId="{4572DEAE-19F0-4ED2-B5A2-8308DF3EC056}">
      <dgm:prSet/>
      <dgm:spPr/>
      <dgm:t>
        <a:bodyPr/>
        <a:lstStyle/>
        <a:p>
          <a:endParaRPr lang="es-MX"/>
        </a:p>
      </dgm:t>
    </dgm:pt>
    <dgm:pt modelId="{82EB8450-C38E-412A-AB49-5C02EB5FC88D}">
      <dgm:prSet/>
      <dgm:spPr/>
      <dgm:t>
        <a:bodyPr/>
        <a:lstStyle/>
        <a:p>
          <a:endParaRPr lang="es-MX"/>
        </a:p>
      </dgm:t>
    </dgm:pt>
    <dgm:pt modelId="{7A345F56-3ACB-4BC6-9C5B-9E07747A7638}" type="parTrans" cxnId="{45E9B65F-847A-46CE-BA35-5AA593983EB0}">
      <dgm:prSet/>
      <dgm:spPr/>
      <dgm:t>
        <a:bodyPr/>
        <a:lstStyle/>
        <a:p>
          <a:endParaRPr lang="es-MX"/>
        </a:p>
      </dgm:t>
    </dgm:pt>
    <dgm:pt modelId="{B84C6F3F-C7EF-4094-B889-6D2AE46E4C9F}" type="sibTrans" cxnId="{45E9B65F-847A-46CE-BA35-5AA593983EB0}">
      <dgm:prSet/>
      <dgm:spPr/>
      <dgm:t>
        <a:bodyPr/>
        <a:lstStyle/>
        <a:p>
          <a:endParaRPr lang="es-MX"/>
        </a:p>
      </dgm:t>
    </dgm:pt>
    <dgm:pt modelId="{428CDDE5-5AB3-4178-B55D-94F4CD53EA9F}" type="pres">
      <dgm:prSet presAssocID="{7AFEC12F-E38B-4261-B50C-46FD2FC7AC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818147-F5DA-4968-BEA8-762ED9E84876}" type="pres">
      <dgm:prSet presAssocID="{7AFEC12F-E38B-4261-B50C-46FD2FC7ACC3}" presName="diamond" presStyleLbl="bgShp" presStyleIdx="0" presStyleCnt="1"/>
      <dgm:spPr/>
    </dgm:pt>
    <dgm:pt modelId="{F97F8ECB-03CE-43D6-B151-A763B4278BEA}" type="pres">
      <dgm:prSet presAssocID="{7AFEC12F-E38B-4261-B50C-46FD2FC7ACC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BDA698-BF53-4128-8BBE-E26734281223}" type="pres">
      <dgm:prSet presAssocID="{7AFEC12F-E38B-4261-B50C-46FD2FC7ACC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51D1B5-205C-468A-A8B0-D97AE2F62B42}" type="pres">
      <dgm:prSet presAssocID="{7AFEC12F-E38B-4261-B50C-46FD2FC7ACC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25AC2-DA96-454F-AC45-970B2E770775}" type="pres">
      <dgm:prSet presAssocID="{7AFEC12F-E38B-4261-B50C-46FD2FC7ACC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CB7DB5E-6A94-4F4E-88EE-22E8B31D0C4E}" type="presOf" srcId="{FCA16895-8353-4A61-9F83-3621F7BC6C86}" destId="{1C51D1B5-205C-468A-A8B0-D97AE2F62B42}" srcOrd="0" destOrd="0" presId="urn:microsoft.com/office/officeart/2005/8/layout/matrix3"/>
    <dgm:cxn modelId="{F53B2C37-DF8A-4185-8BCB-2EED42BC1D65}" srcId="{7AFEC12F-E38B-4261-B50C-46FD2FC7ACC3}" destId="{F04B9F06-1133-4646-AD8B-BAFFD71F6E0A}" srcOrd="3" destOrd="0" parTransId="{31B223AB-8ED9-4167-9927-EDAE0C438069}" sibTransId="{C25E4159-C803-45BB-9A6C-4CB7705F9826}"/>
    <dgm:cxn modelId="{B143E948-A4CC-4830-9A54-99C25D248287}" type="presOf" srcId="{47D15967-8738-4576-9142-FD9EB852FE3C}" destId="{E2BDA698-BF53-4128-8BBE-E26734281223}" srcOrd="0" destOrd="0" presId="urn:microsoft.com/office/officeart/2005/8/layout/matrix3"/>
    <dgm:cxn modelId="{F9B4C70A-7310-4DF2-8B13-91850578F72E}" type="presOf" srcId="{D2D601FE-2628-40D2-85D4-BB2F1318EA1F}" destId="{F97F8ECB-03CE-43D6-B151-A763B4278BEA}" srcOrd="0" destOrd="0" presId="urn:microsoft.com/office/officeart/2005/8/layout/matrix3"/>
    <dgm:cxn modelId="{2EEDB3E2-81C1-4C42-B5D6-D27A3F35498E}" type="presOf" srcId="{F04B9F06-1133-4646-AD8B-BAFFD71F6E0A}" destId="{96B25AC2-DA96-454F-AC45-970B2E770775}" srcOrd="0" destOrd="0" presId="urn:microsoft.com/office/officeart/2005/8/layout/matrix3"/>
    <dgm:cxn modelId="{4572DEAE-19F0-4ED2-B5A2-8308DF3EC056}" srcId="{7AFEC12F-E38B-4261-B50C-46FD2FC7ACC3}" destId="{887051E9-4391-4CF6-A48A-C367B736B6CD}" srcOrd="4" destOrd="0" parTransId="{47A3EF1F-753D-49DB-943C-873937D06FBA}" sibTransId="{50ED9DD3-8D9C-4D9A-9425-5DA7FC0338B1}"/>
    <dgm:cxn modelId="{45E9B65F-847A-46CE-BA35-5AA593983EB0}" srcId="{7AFEC12F-E38B-4261-B50C-46FD2FC7ACC3}" destId="{82EB8450-C38E-412A-AB49-5C02EB5FC88D}" srcOrd="5" destOrd="0" parTransId="{7A345F56-3ACB-4BC6-9C5B-9E07747A7638}" sibTransId="{B84C6F3F-C7EF-4094-B889-6D2AE46E4C9F}"/>
    <dgm:cxn modelId="{4B3C6C00-5886-4A5E-8142-8F3E81459FC4}" srcId="{7AFEC12F-E38B-4261-B50C-46FD2FC7ACC3}" destId="{47D15967-8738-4576-9142-FD9EB852FE3C}" srcOrd="1" destOrd="0" parTransId="{F57807A4-1CE4-454A-9479-6E2C93D5AC4F}" sibTransId="{F081BFF9-8DE3-4E86-AB4C-C77AD56F5758}"/>
    <dgm:cxn modelId="{B80770F0-D150-4325-A0C1-D539D92F86BE}" srcId="{7AFEC12F-E38B-4261-B50C-46FD2FC7ACC3}" destId="{D2D601FE-2628-40D2-85D4-BB2F1318EA1F}" srcOrd="0" destOrd="0" parTransId="{1764D16F-BD5D-4F2A-B828-A9281039CEF9}" sibTransId="{CB856108-F724-4A57-A958-C00BDE1741F3}"/>
    <dgm:cxn modelId="{D48FD0F4-8601-4C79-A0D6-AD13ABFEBC3A}" srcId="{7AFEC12F-E38B-4261-B50C-46FD2FC7ACC3}" destId="{FCA16895-8353-4A61-9F83-3621F7BC6C86}" srcOrd="2" destOrd="0" parTransId="{8BC188A6-0BF9-4E88-BC30-0991506F1748}" sibTransId="{2B35FA14-6C60-40E0-9904-C10AC2C8A181}"/>
    <dgm:cxn modelId="{98A3BD25-8843-41A2-B7C0-92F8DC22BCEA}" type="presOf" srcId="{7AFEC12F-E38B-4261-B50C-46FD2FC7ACC3}" destId="{428CDDE5-5AB3-4178-B55D-94F4CD53EA9F}" srcOrd="0" destOrd="0" presId="urn:microsoft.com/office/officeart/2005/8/layout/matrix3"/>
    <dgm:cxn modelId="{DF2FE481-8BFF-4F69-AF63-190575CFD040}" type="presParOf" srcId="{428CDDE5-5AB3-4178-B55D-94F4CD53EA9F}" destId="{65818147-F5DA-4968-BEA8-762ED9E84876}" srcOrd="0" destOrd="0" presId="urn:microsoft.com/office/officeart/2005/8/layout/matrix3"/>
    <dgm:cxn modelId="{F7783B14-E749-4BBE-912D-9D2DF6188BDA}" type="presParOf" srcId="{428CDDE5-5AB3-4178-B55D-94F4CD53EA9F}" destId="{F97F8ECB-03CE-43D6-B151-A763B4278BEA}" srcOrd="1" destOrd="0" presId="urn:microsoft.com/office/officeart/2005/8/layout/matrix3"/>
    <dgm:cxn modelId="{9296DDF0-4155-4508-A9C3-A63907BA8BAE}" type="presParOf" srcId="{428CDDE5-5AB3-4178-B55D-94F4CD53EA9F}" destId="{E2BDA698-BF53-4128-8BBE-E26734281223}" srcOrd="2" destOrd="0" presId="urn:microsoft.com/office/officeart/2005/8/layout/matrix3"/>
    <dgm:cxn modelId="{876B8D56-2B8C-4F47-819D-A8F2A9FAB274}" type="presParOf" srcId="{428CDDE5-5AB3-4178-B55D-94F4CD53EA9F}" destId="{1C51D1B5-205C-468A-A8B0-D97AE2F62B42}" srcOrd="3" destOrd="0" presId="urn:microsoft.com/office/officeart/2005/8/layout/matrix3"/>
    <dgm:cxn modelId="{3B221502-8AC6-44AA-A9B8-CEE6EF18C3EF}" type="presParOf" srcId="{428CDDE5-5AB3-4178-B55D-94F4CD53EA9F}" destId="{96B25AC2-DA96-454F-AC45-970B2E7707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94A31-4611-42A2-B7F9-35DAC2A55235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FD0D2ED-3D7B-44B2-A9F4-74C2079DA5B9}">
      <dgm:prSet phldrT="[Texto]"/>
      <dgm:spPr/>
      <dgm:t>
        <a:bodyPr/>
        <a:lstStyle/>
        <a:p>
          <a:r>
            <a:rPr lang="es-CO" dirty="0"/>
            <a:t>variación ADM. </a:t>
          </a:r>
          <a:endParaRPr lang="es-MX" dirty="0"/>
        </a:p>
      </dgm:t>
    </dgm:pt>
    <dgm:pt modelId="{C06E9EF9-7FA7-47EF-981C-F6876B3AE3D1}" type="parTrans" cxnId="{0E46B53F-CAF3-471B-BE44-4BB841D07B8E}">
      <dgm:prSet/>
      <dgm:spPr/>
      <dgm:t>
        <a:bodyPr/>
        <a:lstStyle/>
        <a:p>
          <a:endParaRPr lang="es-MX"/>
        </a:p>
      </dgm:t>
    </dgm:pt>
    <dgm:pt modelId="{2DD035D4-A5C4-43B3-847E-E277FE782A25}" type="sibTrans" cxnId="{0E46B53F-CAF3-471B-BE44-4BB841D07B8E}">
      <dgm:prSet/>
      <dgm:spPr/>
      <dgm:t>
        <a:bodyPr/>
        <a:lstStyle/>
        <a:p>
          <a:endParaRPr lang="es-MX"/>
        </a:p>
      </dgm:t>
    </dgm:pt>
    <dgm:pt modelId="{BFF5FA56-AD14-44B2-A7C9-EC72FD60DF43}">
      <dgm:prSet phldrT="[Texto]"/>
      <dgm:spPr/>
      <dgm:t>
        <a:bodyPr/>
        <a:lstStyle/>
        <a:p>
          <a:r>
            <a:rPr lang="es-CO" dirty="0"/>
            <a:t>variación Box Off. </a:t>
          </a:r>
          <a:endParaRPr lang="es-MX" dirty="0"/>
        </a:p>
      </dgm:t>
    </dgm:pt>
    <dgm:pt modelId="{FBF8B1DE-9F0F-44FC-9769-7B8819EE6B10}" type="parTrans" cxnId="{E94E0616-FF4F-409F-92C8-C16DF5D9C5A7}">
      <dgm:prSet/>
      <dgm:spPr/>
      <dgm:t>
        <a:bodyPr/>
        <a:lstStyle/>
        <a:p>
          <a:endParaRPr lang="es-MX"/>
        </a:p>
      </dgm:t>
    </dgm:pt>
    <dgm:pt modelId="{8E5A4BDE-5849-4550-81D3-184ADD89CFD5}" type="sibTrans" cxnId="{E94E0616-FF4F-409F-92C8-C16DF5D9C5A7}">
      <dgm:prSet/>
      <dgm:spPr/>
      <dgm:t>
        <a:bodyPr/>
        <a:lstStyle/>
        <a:p>
          <a:endParaRPr lang="es-MX"/>
        </a:p>
      </dgm:t>
    </dgm:pt>
    <dgm:pt modelId="{4F7CF274-B463-44C9-95C9-AE827832A1BE}">
      <dgm:prSet phldrT="[Texto]"/>
      <dgm:spPr/>
      <dgm:t>
        <a:bodyPr/>
        <a:lstStyle/>
        <a:p>
          <a:r>
            <a:rPr lang="es-CO" dirty="0"/>
            <a:t>variación Confi.  </a:t>
          </a:r>
          <a:endParaRPr lang="es-MX" dirty="0"/>
        </a:p>
      </dgm:t>
    </dgm:pt>
    <dgm:pt modelId="{49E0A581-10BD-43FF-8116-EB91B9EA6D73}" type="parTrans" cxnId="{36AD904E-7388-490A-9A05-6C839FF0BC4D}">
      <dgm:prSet/>
      <dgm:spPr/>
      <dgm:t>
        <a:bodyPr/>
        <a:lstStyle/>
        <a:p>
          <a:endParaRPr lang="es-MX"/>
        </a:p>
      </dgm:t>
    </dgm:pt>
    <dgm:pt modelId="{AEA98028-6FB6-4761-A8EF-6D87DEE51C91}" type="sibTrans" cxnId="{36AD904E-7388-490A-9A05-6C839FF0BC4D}">
      <dgm:prSet/>
      <dgm:spPr/>
      <dgm:t>
        <a:bodyPr/>
        <a:lstStyle/>
        <a:p>
          <a:endParaRPr lang="es-MX"/>
        </a:p>
      </dgm:t>
    </dgm:pt>
    <dgm:pt modelId="{90C61CA0-8AF7-4C57-B950-07124C5DF675}">
      <dgm:prSet phldrT="[Texto]"/>
      <dgm:spPr/>
      <dgm:t>
        <a:bodyPr/>
        <a:lstStyle/>
        <a:p>
          <a:r>
            <a:rPr lang="es-CO" dirty="0"/>
            <a:t>variación Taq + Confi.</a:t>
          </a:r>
          <a:endParaRPr lang="es-MX" dirty="0"/>
        </a:p>
      </dgm:t>
    </dgm:pt>
    <dgm:pt modelId="{F3F9658C-A7EB-4789-8464-790A99B15E17}" type="parTrans" cxnId="{17F73A76-0592-4C2C-90E3-E4A0872D3D6A}">
      <dgm:prSet/>
      <dgm:spPr/>
      <dgm:t>
        <a:bodyPr/>
        <a:lstStyle/>
        <a:p>
          <a:endParaRPr lang="es-MX"/>
        </a:p>
      </dgm:t>
    </dgm:pt>
    <dgm:pt modelId="{79DF239A-1ECF-4E8C-9BFE-8BBB19ACC9AF}" type="sibTrans" cxnId="{17F73A76-0592-4C2C-90E3-E4A0872D3D6A}">
      <dgm:prSet/>
      <dgm:spPr/>
      <dgm:t>
        <a:bodyPr/>
        <a:lstStyle/>
        <a:p>
          <a:endParaRPr lang="es-MX"/>
        </a:p>
      </dgm:t>
    </dgm:pt>
    <dgm:pt modelId="{115D68EB-52CA-40A7-A27C-6AD4E629C0A0}" type="pres">
      <dgm:prSet presAssocID="{56994A31-4611-42A2-B7F9-35DAC2A552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ABA3DF9-D526-4303-A790-DA1FC1D34C1A}" type="pres">
      <dgm:prSet presAssocID="{56994A31-4611-42A2-B7F9-35DAC2A55235}" presName="diamond" presStyleLbl="bgShp" presStyleIdx="0" presStyleCnt="1"/>
      <dgm:spPr/>
    </dgm:pt>
    <dgm:pt modelId="{98547C3C-1EE1-43DD-B165-E85C9201D5AA}" type="pres">
      <dgm:prSet presAssocID="{56994A31-4611-42A2-B7F9-35DAC2A552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74682D-DED2-420C-90BB-DE87D7B4265F}" type="pres">
      <dgm:prSet presAssocID="{56994A31-4611-42A2-B7F9-35DAC2A552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04DAF-89F0-4FC1-BA3B-E50C09B9D695}" type="pres">
      <dgm:prSet presAssocID="{56994A31-4611-42A2-B7F9-35DAC2A552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CA22CB-94C5-4834-8FE0-4E1630C7381E}" type="pres">
      <dgm:prSet presAssocID="{56994A31-4611-42A2-B7F9-35DAC2A552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AD904E-7388-490A-9A05-6C839FF0BC4D}" srcId="{56994A31-4611-42A2-B7F9-35DAC2A55235}" destId="{4F7CF274-B463-44C9-95C9-AE827832A1BE}" srcOrd="2" destOrd="0" parTransId="{49E0A581-10BD-43FF-8116-EB91B9EA6D73}" sibTransId="{AEA98028-6FB6-4761-A8EF-6D87DEE51C91}"/>
    <dgm:cxn modelId="{CA1BEC9E-D86F-40B4-8BCF-4CB1CFBF77BE}" type="presOf" srcId="{90C61CA0-8AF7-4C57-B950-07124C5DF675}" destId="{4ECA22CB-94C5-4834-8FE0-4E1630C7381E}" srcOrd="0" destOrd="0" presId="urn:microsoft.com/office/officeart/2005/8/layout/matrix3"/>
    <dgm:cxn modelId="{42B5B8DA-EDE2-438D-8855-E5D947730238}" type="presOf" srcId="{56994A31-4611-42A2-B7F9-35DAC2A55235}" destId="{115D68EB-52CA-40A7-A27C-6AD4E629C0A0}" srcOrd="0" destOrd="0" presId="urn:microsoft.com/office/officeart/2005/8/layout/matrix3"/>
    <dgm:cxn modelId="{B8EAD8AD-F09B-443B-A670-11DF0A3CD203}" type="presOf" srcId="{EFD0D2ED-3D7B-44B2-A9F4-74C2079DA5B9}" destId="{98547C3C-1EE1-43DD-B165-E85C9201D5AA}" srcOrd="0" destOrd="0" presId="urn:microsoft.com/office/officeart/2005/8/layout/matrix3"/>
    <dgm:cxn modelId="{8FC1CDAC-09DB-4A7C-A102-1D1C571CA881}" type="presOf" srcId="{4F7CF274-B463-44C9-95C9-AE827832A1BE}" destId="{1DA04DAF-89F0-4FC1-BA3B-E50C09B9D695}" srcOrd="0" destOrd="0" presId="urn:microsoft.com/office/officeart/2005/8/layout/matrix3"/>
    <dgm:cxn modelId="{E94E0616-FF4F-409F-92C8-C16DF5D9C5A7}" srcId="{56994A31-4611-42A2-B7F9-35DAC2A55235}" destId="{BFF5FA56-AD14-44B2-A7C9-EC72FD60DF43}" srcOrd="1" destOrd="0" parTransId="{FBF8B1DE-9F0F-44FC-9769-7B8819EE6B10}" sibTransId="{8E5A4BDE-5849-4550-81D3-184ADD89CFD5}"/>
    <dgm:cxn modelId="{17F73A76-0592-4C2C-90E3-E4A0872D3D6A}" srcId="{56994A31-4611-42A2-B7F9-35DAC2A55235}" destId="{90C61CA0-8AF7-4C57-B950-07124C5DF675}" srcOrd="3" destOrd="0" parTransId="{F3F9658C-A7EB-4789-8464-790A99B15E17}" sibTransId="{79DF239A-1ECF-4E8C-9BFE-8BBB19ACC9AF}"/>
    <dgm:cxn modelId="{C9CB0E33-F670-42F6-8893-155B98A4459A}" type="presOf" srcId="{BFF5FA56-AD14-44B2-A7C9-EC72FD60DF43}" destId="{BF74682D-DED2-420C-90BB-DE87D7B4265F}" srcOrd="0" destOrd="0" presId="urn:microsoft.com/office/officeart/2005/8/layout/matrix3"/>
    <dgm:cxn modelId="{0E46B53F-CAF3-471B-BE44-4BB841D07B8E}" srcId="{56994A31-4611-42A2-B7F9-35DAC2A55235}" destId="{EFD0D2ED-3D7B-44B2-A9F4-74C2079DA5B9}" srcOrd="0" destOrd="0" parTransId="{C06E9EF9-7FA7-47EF-981C-F6876B3AE3D1}" sibTransId="{2DD035D4-A5C4-43B3-847E-E277FE782A25}"/>
    <dgm:cxn modelId="{66636E21-7314-4C1D-97A9-4DD0803C2C7C}" type="presParOf" srcId="{115D68EB-52CA-40A7-A27C-6AD4E629C0A0}" destId="{4ABA3DF9-D526-4303-A790-DA1FC1D34C1A}" srcOrd="0" destOrd="0" presId="urn:microsoft.com/office/officeart/2005/8/layout/matrix3"/>
    <dgm:cxn modelId="{208906B5-4246-4C30-A34F-C0616354469A}" type="presParOf" srcId="{115D68EB-52CA-40A7-A27C-6AD4E629C0A0}" destId="{98547C3C-1EE1-43DD-B165-E85C9201D5AA}" srcOrd="1" destOrd="0" presId="urn:microsoft.com/office/officeart/2005/8/layout/matrix3"/>
    <dgm:cxn modelId="{017A774A-5A76-43A1-9969-AC2CCC58D830}" type="presParOf" srcId="{115D68EB-52CA-40A7-A27C-6AD4E629C0A0}" destId="{BF74682D-DED2-420C-90BB-DE87D7B4265F}" srcOrd="2" destOrd="0" presId="urn:microsoft.com/office/officeart/2005/8/layout/matrix3"/>
    <dgm:cxn modelId="{52B2E479-F265-443E-A952-1F8D48A3EAB1}" type="presParOf" srcId="{115D68EB-52CA-40A7-A27C-6AD4E629C0A0}" destId="{1DA04DAF-89F0-4FC1-BA3B-E50C09B9D695}" srcOrd="3" destOrd="0" presId="urn:microsoft.com/office/officeart/2005/8/layout/matrix3"/>
    <dgm:cxn modelId="{93856812-1527-4C4A-A085-8022402D1E61}" type="presParOf" srcId="{115D68EB-52CA-40A7-A27C-6AD4E629C0A0}" destId="{4ECA22CB-94C5-4834-8FE0-4E1630C7381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B550A-E0FC-423D-AAC3-260CE9BC7423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3D599259-0E9F-45BC-A1B6-874121C2F03D}">
      <dgm:prSet phldrT="[Texto]"/>
      <dgm:spPr/>
      <dgm:t>
        <a:bodyPr/>
        <a:lstStyle/>
        <a:p>
          <a:r>
            <a:rPr lang="es-CO" dirty="0"/>
            <a:t>Mejor Administrador</a:t>
          </a:r>
          <a:endParaRPr lang="es-MX" dirty="0"/>
        </a:p>
      </dgm:t>
    </dgm:pt>
    <dgm:pt modelId="{CF0D5358-1AE8-4CFC-A9D1-E20F1556D9C1}" type="parTrans" cxnId="{1946BE44-3DB4-4CB9-9862-2DCD0C6770A6}">
      <dgm:prSet/>
      <dgm:spPr/>
      <dgm:t>
        <a:bodyPr/>
        <a:lstStyle/>
        <a:p>
          <a:endParaRPr lang="es-MX"/>
        </a:p>
      </dgm:t>
    </dgm:pt>
    <dgm:pt modelId="{B0CC85E0-BAEB-40CC-95BA-3688F4275D8D}" type="sibTrans" cxnId="{1946BE44-3DB4-4CB9-9862-2DCD0C6770A6}">
      <dgm:prSet/>
      <dgm:spPr/>
      <dgm:t>
        <a:bodyPr/>
        <a:lstStyle/>
        <a:p>
          <a:endParaRPr lang="es-MX"/>
        </a:p>
      </dgm:t>
    </dgm:pt>
    <dgm:pt modelId="{C231B3E2-EC0F-46E3-8B23-A724194D377D}">
      <dgm:prSet phldrT="[Texto]"/>
      <dgm:spPr/>
      <dgm:t>
        <a:bodyPr/>
        <a:lstStyle/>
        <a:p>
          <a:r>
            <a:rPr lang="es-CO" dirty="0"/>
            <a:t>Mejor Asistente</a:t>
          </a:r>
          <a:endParaRPr lang="es-MX" dirty="0"/>
        </a:p>
      </dgm:t>
    </dgm:pt>
    <dgm:pt modelId="{98BFBFD2-0B4A-42B7-9ECD-F3F2C2783E60}" type="parTrans" cxnId="{86D9C420-9895-49DB-97E8-D48FE748A64A}">
      <dgm:prSet/>
      <dgm:spPr/>
      <dgm:t>
        <a:bodyPr/>
        <a:lstStyle/>
        <a:p>
          <a:endParaRPr lang="es-MX"/>
        </a:p>
      </dgm:t>
    </dgm:pt>
    <dgm:pt modelId="{D2F80415-92AF-4BA3-BEED-E7963959C76D}" type="sibTrans" cxnId="{86D9C420-9895-49DB-97E8-D48FE748A64A}">
      <dgm:prSet/>
      <dgm:spPr/>
      <dgm:t>
        <a:bodyPr/>
        <a:lstStyle/>
        <a:p>
          <a:endParaRPr lang="es-MX"/>
        </a:p>
      </dgm:t>
    </dgm:pt>
    <dgm:pt modelId="{64FB05BD-E4FB-49B8-B952-EBD2A8B81194}" type="pres">
      <dgm:prSet presAssocID="{799B550A-E0FC-423D-AAC3-260CE9BC7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E927C51-1E7C-4C0B-AEB1-A60800AFEE06}" type="pres">
      <dgm:prSet presAssocID="{3D599259-0E9F-45BC-A1B6-874121C2F0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BE9F1-B1EC-45A6-978D-4FA50BBBD239}" type="pres">
      <dgm:prSet presAssocID="{3D599259-0E9F-45BC-A1B6-874121C2F03D}" presName="spNode" presStyleCnt="0"/>
      <dgm:spPr/>
    </dgm:pt>
    <dgm:pt modelId="{51A0F142-1534-42BD-A4B4-E0E5B97D7181}" type="pres">
      <dgm:prSet presAssocID="{B0CC85E0-BAEB-40CC-95BA-3688F4275D8D}" presName="sibTrans" presStyleLbl="sibTrans1D1" presStyleIdx="0" presStyleCnt="2"/>
      <dgm:spPr/>
      <dgm:t>
        <a:bodyPr/>
        <a:lstStyle/>
        <a:p>
          <a:endParaRPr lang="es-MX"/>
        </a:p>
      </dgm:t>
    </dgm:pt>
    <dgm:pt modelId="{EB384B5F-256A-4696-BCFB-7D0F644EC200}" type="pres">
      <dgm:prSet presAssocID="{C231B3E2-EC0F-46E3-8B23-A724194D377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12EE97-AB65-450C-802B-DA6A94285D9C}" type="pres">
      <dgm:prSet presAssocID="{C231B3E2-EC0F-46E3-8B23-A724194D377D}" presName="spNode" presStyleCnt="0"/>
      <dgm:spPr/>
    </dgm:pt>
    <dgm:pt modelId="{E410B6A6-251F-4D80-8783-303FB05A8707}" type="pres">
      <dgm:prSet presAssocID="{D2F80415-92AF-4BA3-BEED-E7963959C76D}" presName="sibTrans" presStyleLbl="sibTrans1D1" presStyleIdx="1" presStyleCnt="2"/>
      <dgm:spPr/>
      <dgm:t>
        <a:bodyPr/>
        <a:lstStyle/>
        <a:p>
          <a:endParaRPr lang="es-MX"/>
        </a:p>
      </dgm:t>
    </dgm:pt>
  </dgm:ptLst>
  <dgm:cxnLst>
    <dgm:cxn modelId="{1946BE44-3DB4-4CB9-9862-2DCD0C6770A6}" srcId="{799B550A-E0FC-423D-AAC3-260CE9BC7423}" destId="{3D599259-0E9F-45BC-A1B6-874121C2F03D}" srcOrd="0" destOrd="0" parTransId="{CF0D5358-1AE8-4CFC-A9D1-E20F1556D9C1}" sibTransId="{B0CC85E0-BAEB-40CC-95BA-3688F4275D8D}"/>
    <dgm:cxn modelId="{B182FD3A-7D87-4741-8E81-E9B12CA476F9}" type="presOf" srcId="{C231B3E2-EC0F-46E3-8B23-A724194D377D}" destId="{EB384B5F-256A-4696-BCFB-7D0F644EC200}" srcOrd="0" destOrd="0" presId="urn:microsoft.com/office/officeart/2005/8/layout/cycle5"/>
    <dgm:cxn modelId="{BA535AD2-B630-49AF-86B3-D8C5D9A40C61}" type="presOf" srcId="{D2F80415-92AF-4BA3-BEED-E7963959C76D}" destId="{E410B6A6-251F-4D80-8783-303FB05A8707}" srcOrd="0" destOrd="0" presId="urn:microsoft.com/office/officeart/2005/8/layout/cycle5"/>
    <dgm:cxn modelId="{FDA4FAC8-3BB8-4C2E-B746-DBAF16C3234D}" type="presOf" srcId="{B0CC85E0-BAEB-40CC-95BA-3688F4275D8D}" destId="{51A0F142-1534-42BD-A4B4-E0E5B97D7181}" srcOrd="0" destOrd="0" presId="urn:microsoft.com/office/officeart/2005/8/layout/cycle5"/>
    <dgm:cxn modelId="{34272292-C408-4CDE-A766-E047B8ED9023}" type="presOf" srcId="{3D599259-0E9F-45BC-A1B6-874121C2F03D}" destId="{0E927C51-1E7C-4C0B-AEB1-A60800AFEE06}" srcOrd="0" destOrd="0" presId="urn:microsoft.com/office/officeart/2005/8/layout/cycle5"/>
    <dgm:cxn modelId="{165D7AD8-27AA-49C9-9795-EDD7CAC80B9A}" type="presOf" srcId="{799B550A-E0FC-423D-AAC3-260CE9BC7423}" destId="{64FB05BD-E4FB-49B8-B952-EBD2A8B81194}" srcOrd="0" destOrd="0" presId="urn:microsoft.com/office/officeart/2005/8/layout/cycle5"/>
    <dgm:cxn modelId="{86D9C420-9895-49DB-97E8-D48FE748A64A}" srcId="{799B550A-E0FC-423D-AAC3-260CE9BC7423}" destId="{C231B3E2-EC0F-46E3-8B23-A724194D377D}" srcOrd="1" destOrd="0" parTransId="{98BFBFD2-0B4A-42B7-9ECD-F3F2C2783E60}" sibTransId="{D2F80415-92AF-4BA3-BEED-E7963959C76D}"/>
    <dgm:cxn modelId="{CABD1992-71EE-4253-8031-10C6F982AB3A}" type="presParOf" srcId="{64FB05BD-E4FB-49B8-B952-EBD2A8B81194}" destId="{0E927C51-1E7C-4C0B-AEB1-A60800AFEE06}" srcOrd="0" destOrd="0" presId="urn:microsoft.com/office/officeart/2005/8/layout/cycle5"/>
    <dgm:cxn modelId="{CAC9A870-B7BA-40E7-AC67-8BC9F87A319F}" type="presParOf" srcId="{64FB05BD-E4FB-49B8-B952-EBD2A8B81194}" destId="{916BE9F1-B1EC-45A6-978D-4FA50BBBD239}" srcOrd="1" destOrd="0" presId="urn:microsoft.com/office/officeart/2005/8/layout/cycle5"/>
    <dgm:cxn modelId="{884F766F-2BDD-4398-A06B-F764AEC16821}" type="presParOf" srcId="{64FB05BD-E4FB-49B8-B952-EBD2A8B81194}" destId="{51A0F142-1534-42BD-A4B4-E0E5B97D7181}" srcOrd="2" destOrd="0" presId="urn:microsoft.com/office/officeart/2005/8/layout/cycle5"/>
    <dgm:cxn modelId="{2F725352-ABAB-4F00-8891-0BB482599E4C}" type="presParOf" srcId="{64FB05BD-E4FB-49B8-B952-EBD2A8B81194}" destId="{EB384B5F-256A-4696-BCFB-7D0F644EC200}" srcOrd="3" destOrd="0" presId="urn:microsoft.com/office/officeart/2005/8/layout/cycle5"/>
    <dgm:cxn modelId="{CCC9CA78-74D2-438F-B551-845E89D91DA5}" type="presParOf" srcId="{64FB05BD-E4FB-49B8-B952-EBD2A8B81194}" destId="{1B12EE97-AB65-450C-802B-DA6A94285D9C}" srcOrd="4" destOrd="0" presId="urn:microsoft.com/office/officeart/2005/8/layout/cycle5"/>
    <dgm:cxn modelId="{A1D54116-7577-4601-9CA6-11968811D224}" type="presParOf" srcId="{64FB05BD-E4FB-49B8-B952-EBD2A8B81194}" destId="{E410B6A6-251F-4D80-8783-303FB05A8707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B550A-E0FC-423D-AAC3-260CE9BC7423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3D599259-0E9F-45BC-A1B6-874121C2F03D}">
      <dgm:prSet phldrT="[Texto]" custT="1"/>
      <dgm:spPr/>
      <dgm:t>
        <a:bodyPr/>
        <a:lstStyle/>
        <a:p>
          <a:r>
            <a:rPr lang="es-MX" sz="1200" dirty="0"/>
            <a:t>Mejor taquillero</a:t>
          </a:r>
        </a:p>
      </dgm:t>
    </dgm:pt>
    <dgm:pt modelId="{CF0D5358-1AE8-4CFC-A9D1-E20F1556D9C1}" type="parTrans" cxnId="{1946BE44-3DB4-4CB9-9862-2DCD0C6770A6}">
      <dgm:prSet/>
      <dgm:spPr/>
      <dgm:t>
        <a:bodyPr/>
        <a:lstStyle/>
        <a:p>
          <a:endParaRPr lang="es-MX"/>
        </a:p>
      </dgm:t>
    </dgm:pt>
    <dgm:pt modelId="{B0CC85E0-BAEB-40CC-95BA-3688F4275D8D}" type="sibTrans" cxnId="{1946BE44-3DB4-4CB9-9862-2DCD0C6770A6}">
      <dgm:prSet/>
      <dgm:spPr/>
      <dgm:t>
        <a:bodyPr/>
        <a:lstStyle/>
        <a:p>
          <a:endParaRPr lang="es-MX"/>
        </a:p>
      </dgm:t>
    </dgm:pt>
    <dgm:pt modelId="{C231B3E2-EC0F-46E3-8B23-A724194D377D}">
      <dgm:prSet phldrT="[Texto]" custT="1"/>
      <dgm:spPr/>
      <dgm:t>
        <a:bodyPr/>
        <a:lstStyle/>
        <a:p>
          <a:r>
            <a:rPr lang="es-CO" sz="1200" dirty="0"/>
            <a:t>Mejor Confitero </a:t>
          </a:r>
          <a:endParaRPr lang="es-MX" sz="1200" dirty="0"/>
        </a:p>
      </dgm:t>
    </dgm:pt>
    <dgm:pt modelId="{98BFBFD2-0B4A-42B7-9ECD-F3F2C2783E60}" type="parTrans" cxnId="{86D9C420-9895-49DB-97E8-D48FE748A64A}">
      <dgm:prSet/>
      <dgm:spPr/>
      <dgm:t>
        <a:bodyPr/>
        <a:lstStyle/>
        <a:p>
          <a:endParaRPr lang="es-MX"/>
        </a:p>
      </dgm:t>
    </dgm:pt>
    <dgm:pt modelId="{D2F80415-92AF-4BA3-BEED-E7963959C76D}" type="sibTrans" cxnId="{86D9C420-9895-49DB-97E8-D48FE748A64A}">
      <dgm:prSet/>
      <dgm:spPr/>
      <dgm:t>
        <a:bodyPr/>
        <a:lstStyle/>
        <a:p>
          <a:endParaRPr lang="es-MX"/>
        </a:p>
      </dgm:t>
    </dgm:pt>
    <dgm:pt modelId="{5C004AF0-50FF-43B1-B9D7-38E45903262F}">
      <dgm:prSet custT="1"/>
      <dgm:spPr/>
      <dgm:t>
        <a:bodyPr/>
        <a:lstStyle/>
        <a:p>
          <a:r>
            <a:rPr lang="es-CO" sz="1200" dirty="0"/>
            <a:t>Mejor desempeño como portero</a:t>
          </a:r>
        </a:p>
      </dgm:t>
    </dgm:pt>
    <dgm:pt modelId="{4F33F0DE-D3FE-4DB7-B8EC-233B71A68703}" type="parTrans" cxnId="{65363184-A082-40ED-9526-AA05D4C75766}">
      <dgm:prSet/>
      <dgm:spPr/>
      <dgm:t>
        <a:bodyPr/>
        <a:lstStyle/>
        <a:p>
          <a:endParaRPr lang="es-CO"/>
        </a:p>
      </dgm:t>
    </dgm:pt>
    <dgm:pt modelId="{1564E0F7-81EF-4595-93D2-74D864841CF0}" type="sibTrans" cxnId="{65363184-A082-40ED-9526-AA05D4C75766}">
      <dgm:prSet/>
      <dgm:spPr/>
      <dgm:t>
        <a:bodyPr/>
        <a:lstStyle/>
        <a:p>
          <a:endParaRPr lang="es-CO"/>
        </a:p>
      </dgm:t>
    </dgm:pt>
    <dgm:pt modelId="{C715336B-8298-45DE-AE72-154C35BD4C3E}">
      <dgm:prSet custT="1"/>
      <dgm:spPr/>
      <dgm:t>
        <a:bodyPr/>
        <a:lstStyle/>
        <a:p>
          <a:r>
            <a:rPr lang="es-CO" sz="1200" dirty="0"/>
            <a:t>Mejor desempeño en mantenimiento</a:t>
          </a:r>
        </a:p>
      </dgm:t>
    </dgm:pt>
    <dgm:pt modelId="{7BFC3804-73A6-4C8D-B0B2-CC97FA5E0DBF}" type="parTrans" cxnId="{39B5C8D3-6DFA-4CDB-9455-BA7146840DDA}">
      <dgm:prSet/>
      <dgm:spPr/>
      <dgm:t>
        <a:bodyPr/>
        <a:lstStyle/>
        <a:p>
          <a:endParaRPr lang="es-CO"/>
        </a:p>
      </dgm:t>
    </dgm:pt>
    <dgm:pt modelId="{5D49234C-A406-4F7D-8E07-C1FED0C2F4AA}" type="sibTrans" cxnId="{39B5C8D3-6DFA-4CDB-9455-BA7146840DDA}">
      <dgm:prSet/>
      <dgm:spPr/>
      <dgm:t>
        <a:bodyPr/>
        <a:lstStyle/>
        <a:p>
          <a:endParaRPr lang="es-CO"/>
        </a:p>
      </dgm:t>
    </dgm:pt>
    <dgm:pt modelId="{7E3FB3B8-A171-49DB-A82D-5962924FFDAB}">
      <dgm:prSet custT="1"/>
      <dgm:spPr/>
      <dgm:t>
        <a:bodyPr/>
        <a:lstStyle/>
        <a:p>
          <a:r>
            <a:rPr lang="es-CO" sz="1200" dirty="0"/>
            <a:t>Mejor desempeño en servicios generales</a:t>
          </a:r>
        </a:p>
      </dgm:t>
    </dgm:pt>
    <dgm:pt modelId="{08EA2BDE-918C-4C63-97D8-9D1262630996}" type="parTrans" cxnId="{ADEBCC72-DD51-4DB8-B432-50908A93179E}">
      <dgm:prSet/>
      <dgm:spPr/>
      <dgm:t>
        <a:bodyPr/>
        <a:lstStyle/>
        <a:p>
          <a:endParaRPr lang="es-CO"/>
        </a:p>
      </dgm:t>
    </dgm:pt>
    <dgm:pt modelId="{64CFB783-7996-4602-A2E2-B0164C6B60E8}" type="sibTrans" cxnId="{ADEBCC72-DD51-4DB8-B432-50908A93179E}">
      <dgm:prSet/>
      <dgm:spPr/>
      <dgm:t>
        <a:bodyPr/>
        <a:lstStyle/>
        <a:p>
          <a:endParaRPr lang="es-CO"/>
        </a:p>
      </dgm:t>
    </dgm:pt>
    <dgm:pt modelId="{64FB05BD-E4FB-49B8-B952-EBD2A8B81194}" type="pres">
      <dgm:prSet presAssocID="{799B550A-E0FC-423D-AAC3-260CE9BC7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E927C51-1E7C-4C0B-AEB1-A60800AFEE06}" type="pres">
      <dgm:prSet presAssocID="{3D599259-0E9F-45BC-A1B6-874121C2F0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BE9F1-B1EC-45A6-978D-4FA50BBBD239}" type="pres">
      <dgm:prSet presAssocID="{3D599259-0E9F-45BC-A1B6-874121C2F03D}" presName="spNode" presStyleCnt="0"/>
      <dgm:spPr/>
    </dgm:pt>
    <dgm:pt modelId="{51A0F142-1534-42BD-A4B4-E0E5B97D7181}" type="pres">
      <dgm:prSet presAssocID="{B0CC85E0-BAEB-40CC-95BA-3688F4275D8D}" presName="sibTrans" presStyleLbl="sibTrans1D1" presStyleIdx="0" presStyleCnt="5"/>
      <dgm:spPr/>
      <dgm:t>
        <a:bodyPr/>
        <a:lstStyle/>
        <a:p>
          <a:endParaRPr lang="es-MX"/>
        </a:p>
      </dgm:t>
    </dgm:pt>
    <dgm:pt modelId="{AAD5DA24-538D-40C5-A2E7-508F37050CF3}" type="pres">
      <dgm:prSet presAssocID="{7E3FB3B8-A171-49DB-A82D-5962924FFD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52B2E7-27B9-4CCA-A019-DB517188F16E}" type="pres">
      <dgm:prSet presAssocID="{7E3FB3B8-A171-49DB-A82D-5962924FFDAB}" presName="spNode" presStyleCnt="0"/>
      <dgm:spPr/>
    </dgm:pt>
    <dgm:pt modelId="{41BDCFD2-7025-4721-BAA5-4A5B358E9067}" type="pres">
      <dgm:prSet presAssocID="{64CFB783-7996-4602-A2E2-B0164C6B60E8}" presName="sibTrans" presStyleLbl="sibTrans1D1" presStyleIdx="1" presStyleCnt="5"/>
      <dgm:spPr/>
      <dgm:t>
        <a:bodyPr/>
        <a:lstStyle/>
        <a:p>
          <a:endParaRPr lang="es-MX"/>
        </a:p>
      </dgm:t>
    </dgm:pt>
    <dgm:pt modelId="{F147071A-334E-423C-9984-62C9E1FEFC9D}" type="pres">
      <dgm:prSet presAssocID="{C715336B-8298-45DE-AE72-154C35BD4C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1673FD-09E7-4015-8DE4-2E8B88CF23F5}" type="pres">
      <dgm:prSet presAssocID="{C715336B-8298-45DE-AE72-154C35BD4C3E}" presName="spNode" presStyleCnt="0"/>
      <dgm:spPr/>
    </dgm:pt>
    <dgm:pt modelId="{002F1D20-C69A-4C76-849E-BC6A9B3E3281}" type="pres">
      <dgm:prSet presAssocID="{5D49234C-A406-4F7D-8E07-C1FED0C2F4AA}" presName="sibTrans" presStyleLbl="sibTrans1D1" presStyleIdx="2" presStyleCnt="5"/>
      <dgm:spPr/>
      <dgm:t>
        <a:bodyPr/>
        <a:lstStyle/>
        <a:p>
          <a:endParaRPr lang="es-MX"/>
        </a:p>
      </dgm:t>
    </dgm:pt>
    <dgm:pt modelId="{1BAD13F3-6C98-4ACA-9FF3-081500122530}" type="pres">
      <dgm:prSet presAssocID="{5C004AF0-50FF-43B1-B9D7-38E4590326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0B0A2A-5C1E-45D7-A6F0-1654A168BD7A}" type="pres">
      <dgm:prSet presAssocID="{5C004AF0-50FF-43B1-B9D7-38E45903262F}" presName="spNode" presStyleCnt="0"/>
      <dgm:spPr/>
    </dgm:pt>
    <dgm:pt modelId="{C421182C-EAD8-4D50-8543-9485E2D80CC6}" type="pres">
      <dgm:prSet presAssocID="{1564E0F7-81EF-4595-93D2-74D864841CF0}" presName="sibTrans" presStyleLbl="sibTrans1D1" presStyleIdx="3" presStyleCnt="5"/>
      <dgm:spPr/>
      <dgm:t>
        <a:bodyPr/>
        <a:lstStyle/>
        <a:p>
          <a:endParaRPr lang="es-MX"/>
        </a:p>
      </dgm:t>
    </dgm:pt>
    <dgm:pt modelId="{EB384B5F-256A-4696-BCFB-7D0F644EC200}" type="pres">
      <dgm:prSet presAssocID="{C231B3E2-EC0F-46E3-8B23-A724194D37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12EE97-AB65-450C-802B-DA6A94285D9C}" type="pres">
      <dgm:prSet presAssocID="{C231B3E2-EC0F-46E3-8B23-A724194D377D}" presName="spNode" presStyleCnt="0"/>
      <dgm:spPr/>
    </dgm:pt>
    <dgm:pt modelId="{E410B6A6-251F-4D80-8783-303FB05A8707}" type="pres">
      <dgm:prSet presAssocID="{D2F80415-92AF-4BA3-BEED-E7963959C76D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FDA4FAC8-3BB8-4C2E-B746-DBAF16C3234D}" type="presOf" srcId="{B0CC85E0-BAEB-40CC-95BA-3688F4275D8D}" destId="{51A0F142-1534-42BD-A4B4-E0E5B97D7181}" srcOrd="0" destOrd="0" presId="urn:microsoft.com/office/officeart/2005/8/layout/cycle5"/>
    <dgm:cxn modelId="{ADEBCC72-DD51-4DB8-B432-50908A93179E}" srcId="{799B550A-E0FC-423D-AAC3-260CE9BC7423}" destId="{7E3FB3B8-A171-49DB-A82D-5962924FFDAB}" srcOrd="1" destOrd="0" parTransId="{08EA2BDE-918C-4C63-97D8-9D1262630996}" sibTransId="{64CFB783-7996-4602-A2E2-B0164C6B60E8}"/>
    <dgm:cxn modelId="{29EF6E18-957A-459D-9143-72DA086C8C9C}" type="presOf" srcId="{5D49234C-A406-4F7D-8E07-C1FED0C2F4AA}" destId="{002F1D20-C69A-4C76-849E-BC6A9B3E3281}" srcOrd="0" destOrd="0" presId="urn:microsoft.com/office/officeart/2005/8/layout/cycle5"/>
    <dgm:cxn modelId="{1946BE44-3DB4-4CB9-9862-2DCD0C6770A6}" srcId="{799B550A-E0FC-423D-AAC3-260CE9BC7423}" destId="{3D599259-0E9F-45BC-A1B6-874121C2F03D}" srcOrd="0" destOrd="0" parTransId="{CF0D5358-1AE8-4CFC-A9D1-E20F1556D9C1}" sibTransId="{B0CC85E0-BAEB-40CC-95BA-3688F4275D8D}"/>
    <dgm:cxn modelId="{BA535AD2-B630-49AF-86B3-D8C5D9A40C61}" type="presOf" srcId="{D2F80415-92AF-4BA3-BEED-E7963959C76D}" destId="{E410B6A6-251F-4D80-8783-303FB05A8707}" srcOrd="0" destOrd="0" presId="urn:microsoft.com/office/officeart/2005/8/layout/cycle5"/>
    <dgm:cxn modelId="{E366FA6D-FB91-48B3-A827-B67A369E3E05}" type="presOf" srcId="{64CFB783-7996-4602-A2E2-B0164C6B60E8}" destId="{41BDCFD2-7025-4721-BAA5-4A5B358E9067}" srcOrd="0" destOrd="0" presId="urn:microsoft.com/office/officeart/2005/8/layout/cycle5"/>
    <dgm:cxn modelId="{BB30DB3D-99B0-4F03-BAF1-3035A4E17724}" type="presOf" srcId="{1564E0F7-81EF-4595-93D2-74D864841CF0}" destId="{C421182C-EAD8-4D50-8543-9485E2D80CC6}" srcOrd="0" destOrd="0" presId="urn:microsoft.com/office/officeart/2005/8/layout/cycle5"/>
    <dgm:cxn modelId="{4DBB65C3-C92F-4BEE-9ACF-7B1F019DA1E0}" type="presOf" srcId="{7E3FB3B8-A171-49DB-A82D-5962924FFDAB}" destId="{AAD5DA24-538D-40C5-A2E7-508F37050CF3}" srcOrd="0" destOrd="0" presId="urn:microsoft.com/office/officeart/2005/8/layout/cycle5"/>
    <dgm:cxn modelId="{B182FD3A-7D87-4741-8E81-E9B12CA476F9}" type="presOf" srcId="{C231B3E2-EC0F-46E3-8B23-A724194D377D}" destId="{EB384B5F-256A-4696-BCFB-7D0F644EC200}" srcOrd="0" destOrd="0" presId="urn:microsoft.com/office/officeart/2005/8/layout/cycle5"/>
    <dgm:cxn modelId="{34272292-C408-4CDE-A766-E047B8ED9023}" type="presOf" srcId="{3D599259-0E9F-45BC-A1B6-874121C2F03D}" destId="{0E927C51-1E7C-4C0B-AEB1-A60800AFEE06}" srcOrd="0" destOrd="0" presId="urn:microsoft.com/office/officeart/2005/8/layout/cycle5"/>
    <dgm:cxn modelId="{65363184-A082-40ED-9526-AA05D4C75766}" srcId="{799B550A-E0FC-423D-AAC3-260CE9BC7423}" destId="{5C004AF0-50FF-43B1-B9D7-38E45903262F}" srcOrd="3" destOrd="0" parTransId="{4F33F0DE-D3FE-4DB7-B8EC-233B71A68703}" sibTransId="{1564E0F7-81EF-4595-93D2-74D864841CF0}"/>
    <dgm:cxn modelId="{5F2F0226-8B8F-4754-BCBE-F2B65C9A6D65}" type="presOf" srcId="{C715336B-8298-45DE-AE72-154C35BD4C3E}" destId="{F147071A-334E-423C-9984-62C9E1FEFC9D}" srcOrd="0" destOrd="0" presId="urn:microsoft.com/office/officeart/2005/8/layout/cycle5"/>
    <dgm:cxn modelId="{39B5C8D3-6DFA-4CDB-9455-BA7146840DDA}" srcId="{799B550A-E0FC-423D-AAC3-260CE9BC7423}" destId="{C715336B-8298-45DE-AE72-154C35BD4C3E}" srcOrd="2" destOrd="0" parTransId="{7BFC3804-73A6-4C8D-B0B2-CC97FA5E0DBF}" sibTransId="{5D49234C-A406-4F7D-8E07-C1FED0C2F4AA}"/>
    <dgm:cxn modelId="{8F11EFAE-8A72-4F81-AF4D-DA0D2D8198C3}" type="presOf" srcId="{5C004AF0-50FF-43B1-B9D7-38E45903262F}" destId="{1BAD13F3-6C98-4ACA-9FF3-081500122530}" srcOrd="0" destOrd="0" presId="urn:microsoft.com/office/officeart/2005/8/layout/cycle5"/>
    <dgm:cxn modelId="{86D9C420-9895-49DB-97E8-D48FE748A64A}" srcId="{799B550A-E0FC-423D-AAC3-260CE9BC7423}" destId="{C231B3E2-EC0F-46E3-8B23-A724194D377D}" srcOrd="4" destOrd="0" parTransId="{98BFBFD2-0B4A-42B7-9ECD-F3F2C2783E60}" sibTransId="{D2F80415-92AF-4BA3-BEED-E7963959C76D}"/>
    <dgm:cxn modelId="{165D7AD8-27AA-49C9-9795-EDD7CAC80B9A}" type="presOf" srcId="{799B550A-E0FC-423D-AAC3-260CE9BC7423}" destId="{64FB05BD-E4FB-49B8-B952-EBD2A8B81194}" srcOrd="0" destOrd="0" presId="urn:microsoft.com/office/officeart/2005/8/layout/cycle5"/>
    <dgm:cxn modelId="{CABD1992-71EE-4253-8031-10C6F982AB3A}" type="presParOf" srcId="{64FB05BD-E4FB-49B8-B952-EBD2A8B81194}" destId="{0E927C51-1E7C-4C0B-AEB1-A60800AFEE06}" srcOrd="0" destOrd="0" presId="urn:microsoft.com/office/officeart/2005/8/layout/cycle5"/>
    <dgm:cxn modelId="{CAC9A870-B7BA-40E7-AC67-8BC9F87A319F}" type="presParOf" srcId="{64FB05BD-E4FB-49B8-B952-EBD2A8B81194}" destId="{916BE9F1-B1EC-45A6-978D-4FA50BBBD239}" srcOrd="1" destOrd="0" presId="urn:microsoft.com/office/officeart/2005/8/layout/cycle5"/>
    <dgm:cxn modelId="{884F766F-2BDD-4398-A06B-F764AEC16821}" type="presParOf" srcId="{64FB05BD-E4FB-49B8-B952-EBD2A8B81194}" destId="{51A0F142-1534-42BD-A4B4-E0E5B97D7181}" srcOrd="2" destOrd="0" presId="urn:microsoft.com/office/officeart/2005/8/layout/cycle5"/>
    <dgm:cxn modelId="{58976502-B721-425E-A605-D1E0045D3055}" type="presParOf" srcId="{64FB05BD-E4FB-49B8-B952-EBD2A8B81194}" destId="{AAD5DA24-538D-40C5-A2E7-508F37050CF3}" srcOrd="3" destOrd="0" presId="urn:microsoft.com/office/officeart/2005/8/layout/cycle5"/>
    <dgm:cxn modelId="{9E9D301D-1A21-4971-B713-1813CE7D2B76}" type="presParOf" srcId="{64FB05BD-E4FB-49B8-B952-EBD2A8B81194}" destId="{A252B2E7-27B9-4CCA-A019-DB517188F16E}" srcOrd="4" destOrd="0" presId="urn:microsoft.com/office/officeart/2005/8/layout/cycle5"/>
    <dgm:cxn modelId="{F3DC54AC-27FD-4D6D-A391-21608281A06A}" type="presParOf" srcId="{64FB05BD-E4FB-49B8-B952-EBD2A8B81194}" destId="{41BDCFD2-7025-4721-BAA5-4A5B358E9067}" srcOrd="5" destOrd="0" presId="urn:microsoft.com/office/officeart/2005/8/layout/cycle5"/>
    <dgm:cxn modelId="{CE44E79D-BBBD-4B76-B23A-6FE7CCB56247}" type="presParOf" srcId="{64FB05BD-E4FB-49B8-B952-EBD2A8B81194}" destId="{F147071A-334E-423C-9984-62C9E1FEFC9D}" srcOrd="6" destOrd="0" presId="urn:microsoft.com/office/officeart/2005/8/layout/cycle5"/>
    <dgm:cxn modelId="{9B7B551B-94BA-4512-ABE3-78A6D868E973}" type="presParOf" srcId="{64FB05BD-E4FB-49B8-B952-EBD2A8B81194}" destId="{711673FD-09E7-4015-8DE4-2E8B88CF23F5}" srcOrd="7" destOrd="0" presId="urn:microsoft.com/office/officeart/2005/8/layout/cycle5"/>
    <dgm:cxn modelId="{A6AF1D60-001A-41EE-B211-85303F551DC5}" type="presParOf" srcId="{64FB05BD-E4FB-49B8-B952-EBD2A8B81194}" destId="{002F1D20-C69A-4C76-849E-BC6A9B3E3281}" srcOrd="8" destOrd="0" presId="urn:microsoft.com/office/officeart/2005/8/layout/cycle5"/>
    <dgm:cxn modelId="{5FA123C9-4577-40BA-AA31-FCB63757BFBD}" type="presParOf" srcId="{64FB05BD-E4FB-49B8-B952-EBD2A8B81194}" destId="{1BAD13F3-6C98-4ACA-9FF3-081500122530}" srcOrd="9" destOrd="0" presId="urn:microsoft.com/office/officeart/2005/8/layout/cycle5"/>
    <dgm:cxn modelId="{6DC79013-DA98-44BF-A3C2-8DB1500C4B47}" type="presParOf" srcId="{64FB05BD-E4FB-49B8-B952-EBD2A8B81194}" destId="{A20B0A2A-5C1E-45D7-A6F0-1654A168BD7A}" srcOrd="10" destOrd="0" presId="urn:microsoft.com/office/officeart/2005/8/layout/cycle5"/>
    <dgm:cxn modelId="{89CEE873-8E7D-492F-99E4-65AD692E1591}" type="presParOf" srcId="{64FB05BD-E4FB-49B8-B952-EBD2A8B81194}" destId="{C421182C-EAD8-4D50-8543-9485E2D80CC6}" srcOrd="11" destOrd="0" presId="urn:microsoft.com/office/officeart/2005/8/layout/cycle5"/>
    <dgm:cxn modelId="{2F725352-ABAB-4F00-8891-0BB482599E4C}" type="presParOf" srcId="{64FB05BD-E4FB-49B8-B952-EBD2A8B81194}" destId="{EB384B5F-256A-4696-BCFB-7D0F644EC200}" srcOrd="12" destOrd="0" presId="urn:microsoft.com/office/officeart/2005/8/layout/cycle5"/>
    <dgm:cxn modelId="{CCC9CA78-74D2-438F-B551-845E89D91DA5}" type="presParOf" srcId="{64FB05BD-E4FB-49B8-B952-EBD2A8B81194}" destId="{1B12EE97-AB65-450C-802B-DA6A94285D9C}" srcOrd="13" destOrd="0" presId="urn:microsoft.com/office/officeart/2005/8/layout/cycle5"/>
    <dgm:cxn modelId="{A1D54116-7577-4601-9CA6-11968811D224}" type="presParOf" srcId="{64FB05BD-E4FB-49B8-B952-EBD2A8B81194}" destId="{E410B6A6-251F-4D80-8783-303FB05A870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9B550A-E0FC-423D-AAC3-260CE9BC7423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A17DE53A-529E-4F16-ADED-4F58AB37B89C}">
      <dgm:prSet custT="1"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es-CO" sz="1200" dirty="0"/>
            <a:t>+ servicial y colaborador </a:t>
          </a:r>
        </a:p>
      </dgm:t>
    </dgm:pt>
    <dgm:pt modelId="{DE539C84-618C-43AB-B94E-C5F02354D975}" type="parTrans" cxnId="{88162923-B9A3-4968-BCB9-60B59A522BC1}">
      <dgm:prSet/>
      <dgm:spPr/>
      <dgm:t>
        <a:bodyPr/>
        <a:lstStyle/>
        <a:p>
          <a:endParaRPr lang="es-CO"/>
        </a:p>
      </dgm:t>
    </dgm:pt>
    <dgm:pt modelId="{9E2AA399-CB07-46B0-A629-9ED850516706}" type="sibTrans" cxnId="{88162923-B9A3-4968-BCB9-60B59A522BC1}">
      <dgm:prSet/>
      <dgm:spPr/>
      <dgm:t>
        <a:bodyPr/>
        <a:lstStyle/>
        <a:p>
          <a:endParaRPr lang="es-CO"/>
        </a:p>
      </dgm:t>
    </dgm:pt>
    <dgm:pt modelId="{5D8AA5A3-DB43-4058-A693-E1B67C7864CE}">
      <dgm:prSet custT="1"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es-CO" sz="1200" dirty="0"/>
            <a:t>+ servicio al cliente</a:t>
          </a:r>
        </a:p>
      </dgm:t>
    </dgm:pt>
    <dgm:pt modelId="{9B919B83-300B-416C-809C-35E2E5C0A4D3}" type="parTrans" cxnId="{B4566D55-9B32-494D-A249-D4083293285B}">
      <dgm:prSet/>
      <dgm:spPr/>
      <dgm:t>
        <a:bodyPr/>
        <a:lstStyle/>
        <a:p>
          <a:endParaRPr lang="es-CO"/>
        </a:p>
      </dgm:t>
    </dgm:pt>
    <dgm:pt modelId="{FF04D656-4D38-4A9B-BC05-72E01C57BC2F}" type="sibTrans" cxnId="{B4566D55-9B32-494D-A249-D4083293285B}">
      <dgm:prSet/>
      <dgm:spPr/>
      <dgm:t>
        <a:bodyPr/>
        <a:lstStyle/>
        <a:p>
          <a:endParaRPr lang="es-CO"/>
        </a:p>
      </dgm:t>
    </dgm:pt>
    <dgm:pt modelId="{C919A310-4654-4D4B-8A43-E956D35C772A}">
      <dgm:prSet custT="1"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es-CO" sz="1200" dirty="0"/>
            <a:t>+ actitud positiva</a:t>
          </a:r>
        </a:p>
      </dgm:t>
    </dgm:pt>
    <dgm:pt modelId="{2F98F446-E05B-42A1-A601-3227AFB9D696}" type="parTrans" cxnId="{41B63384-A399-4F50-9167-10FFDF63BC5F}">
      <dgm:prSet/>
      <dgm:spPr/>
      <dgm:t>
        <a:bodyPr/>
        <a:lstStyle/>
        <a:p>
          <a:endParaRPr lang="es-CO"/>
        </a:p>
      </dgm:t>
    </dgm:pt>
    <dgm:pt modelId="{80B88D51-943D-4444-AC58-0E7AC06F1A3E}" type="sibTrans" cxnId="{41B63384-A399-4F50-9167-10FFDF63BC5F}">
      <dgm:prSet/>
      <dgm:spPr/>
      <dgm:t>
        <a:bodyPr/>
        <a:lstStyle/>
        <a:p>
          <a:endParaRPr lang="es-CO"/>
        </a:p>
      </dgm:t>
    </dgm:pt>
    <dgm:pt modelId="{FDB23047-7DB4-440B-BD3E-DE12164EB86D}">
      <dgm:prSet custT="1"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es-CO" sz="1200" dirty="0"/>
            <a:t>+ líder </a:t>
          </a:r>
        </a:p>
      </dgm:t>
    </dgm:pt>
    <dgm:pt modelId="{4BD55A7F-4B76-463F-879F-80747843B545}" type="parTrans" cxnId="{2FD0F02E-E1A2-4721-AF2C-E28C48E23D8F}">
      <dgm:prSet/>
      <dgm:spPr/>
      <dgm:t>
        <a:bodyPr/>
        <a:lstStyle/>
        <a:p>
          <a:endParaRPr lang="es-CO"/>
        </a:p>
      </dgm:t>
    </dgm:pt>
    <dgm:pt modelId="{893AFE10-DBBC-4914-B130-5EAC32108686}" type="sibTrans" cxnId="{2FD0F02E-E1A2-4721-AF2C-E28C48E23D8F}">
      <dgm:prSet/>
      <dgm:spPr/>
      <dgm:t>
        <a:bodyPr/>
        <a:lstStyle/>
        <a:p>
          <a:endParaRPr lang="es-CO"/>
        </a:p>
      </dgm:t>
    </dgm:pt>
    <dgm:pt modelId="{64FB05BD-E4FB-49B8-B952-EBD2A8B81194}" type="pres">
      <dgm:prSet presAssocID="{799B550A-E0FC-423D-AAC3-260CE9BC7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2AEFCE-4865-4C9E-B6F5-9828DBAF314A}" type="pres">
      <dgm:prSet presAssocID="{A17DE53A-529E-4F16-ADED-4F58AB37B8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7AD278-B5AA-4FED-B4DF-2D78AC00B34B}" type="pres">
      <dgm:prSet presAssocID="{A17DE53A-529E-4F16-ADED-4F58AB37B89C}" presName="spNode" presStyleCnt="0"/>
      <dgm:spPr/>
    </dgm:pt>
    <dgm:pt modelId="{5CD6C278-A001-424B-A69C-02EDB5119673}" type="pres">
      <dgm:prSet presAssocID="{9E2AA399-CB07-46B0-A629-9ED850516706}" presName="sibTrans" presStyleLbl="sibTrans1D1" presStyleIdx="0" presStyleCnt="4"/>
      <dgm:spPr/>
      <dgm:t>
        <a:bodyPr/>
        <a:lstStyle/>
        <a:p>
          <a:endParaRPr lang="es-MX"/>
        </a:p>
      </dgm:t>
    </dgm:pt>
    <dgm:pt modelId="{7D2E8DF0-00F0-4835-8BAB-5C6324D196EA}" type="pres">
      <dgm:prSet presAssocID="{5D8AA5A3-DB43-4058-A693-E1B67C7864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54B87C-76E7-49A6-B7B9-8F784CE01191}" type="pres">
      <dgm:prSet presAssocID="{5D8AA5A3-DB43-4058-A693-E1B67C7864CE}" presName="spNode" presStyleCnt="0"/>
      <dgm:spPr/>
    </dgm:pt>
    <dgm:pt modelId="{DF158359-B33A-49A4-B8EC-A772D18FA319}" type="pres">
      <dgm:prSet presAssocID="{FF04D656-4D38-4A9B-BC05-72E01C57BC2F}" presName="sibTrans" presStyleLbl="sibTrans1D1" presStyleIdx="1" presStyleCnt="4"/>
      <dgm:spPr/>
      <dgm:t>
        <a:bodyPr/>
        <a:lstStyle/>
        <a:p>
          <a:endParaRPr lang="es-MX"/>
        </a:p>
      </dgm:t>
    </dgm:pt>
    <dgm:pt modelId="{1827354E-60B7-4AF1-9080-6E4DDA1998F8}" type="pres">
      <dgm:prSet presAssocID="{C919A310-4654-4D4B-8A43-E956D35C77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80BAE7-92EA-4F17-BBA3-B5EBA47E3FE0}" type="pres">
      <dgm:prSet presAssocID="{C919A310-4654-4D4B-8A43-E956D35C772A}" presName="spNode" presStyleCnt="0"/>
      <dgm:spPr/>
    </dgm:pt>
    <dgm:pt modelId="{2ECB0EEE-99E0-4EC1-B8C7-171AF9D23BC3}" type="pres">
      <dgm:prSet presAssocID="{80B88D51-943D-4444-AC58-0E7AC06F1A3E}" presName="sibTrans" presStyleLbl="sibTrans1D1" presStyleIdx="2" presStyleCnt="4"/>
      <dgm:spPr/>
      <dgm:t>
        <a:bodyPr/>
        <a:lstStyle/>
        <a:p>
          <a:endParaRPr lang="es-MX"/>
        </a:p>
      </dgm:t>
    </dgm:pt>
    <dgm:pt modelId="{445D18FD-9196-40D2-A676-0FE975DFF2DC}" type="pres">
      <dgm:prSet presAssocID="{FDB23047-7DB4-440B-BD3E-DE12164EB8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510B96-3848-4419-89E7-3E1E67A65C8D}" type="pres">
      <dgm:prSet presAssocID="{FDB23047-7DB4-440B-BD3E-DE12164EB86D}" presName="spNode" presStyleCnt="0"/>
      <dgm:spPr/>
    </dgm:pt>
    <dgm:pt modelId="{52279CA8-103C-463E-B901-E9EBA757C38D}" type="pres">
      <dgm:prSet presAssocID="{893AFE10-DBBC-4914-B130-5EAC32108686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8D811C42-139C-48E0-AEF0-8DF7B6FCEBC5}" type="presOf" srcId="{80B88D51-943D-4444-AC58-0E7AC06F1A3E}" destId="{2ECB0EEE-99E0-4EC1-B8C7-171AF9D23BC3}" srcOrd="0" destOrd="0" presId="urn:microsoft.com/office/officeart/2005/8/layout/cycle5"/>
    <dgm:cxn modelId="{99436A61-3708-481A-98C1-861CBE9CD2C2}" type="presOf" srcId="{FDB23047-7DB4-440B-BD3E-DE12164EB86D}" destId="{445D18FD-9196-40D2-A676-0FE975DFF2DC}" srcOrd="0" destOrd="0" presId="urn:microsoft.com/office/officeart/2005/8/layout/cycle5"/>
    <dgm:cxn modelId="{F228F09D-5B55-4FB1-89EA-1AC06CDC86BE}" type="presOf" srcId="{893AFE10-DBBC-4914-B130-5EAC32108686}" destId="{52279CA8-103C-463E-B901-E9EBA757C38D}" srcOrd="0" destOrd="0" presId="urn:microsoft.com/office/officeart/2005/8/layout/cycle5"/>
    <dgm:cxn modelId="{07F9823D-7EE9-44DA-A2B1-8121D0EC90FC}" type="presOf" srcId="{FF04D656-4D38-4A9B-BC05-72E01C57BC2F}" destId="{DF158359-B33A-49A4-B8EC-A772D18FA319}" srcOrd="0" destOrd="0" presId="urn:microsoft.com/office/officeart/2005/8/layout/cycle5"/>
    <dgm:cxn modelId="{8442FDC4-EF45-48FD-A13F-F1444A48CEB8}" type="presOf" srcId="{5D8AA5A3-DB43-4058-A693-E1B67C7864CE}" destId="{7D2E8DF0-00F0-4835-8BAB-5C6324D196EA}" srcOrd="0" destOrd="0" presId="urn:microsoft.com/office/officeart/2005/8/layout/cycle5"/>
    <dgm:cxn modelId="{B4566D55-9B32-494D-A249-D4083293285B}" srcId="{799B550A-E0FC-423D-AAC3-260CE9BC7423}" destId="{5D8AA5A3-DB43-4058-A693-E1B67C7864CE}" srcOrd="1" destOrd="0" parTransId="{9B919B83-300B-416C-809C-35E2E5C0A4D3}" sibTransId="{FF04D656-4D38-4A9B-BC05-72E01C57BC2F}"/>
    <dgm:cxn modelId="{2FD0F02E-E1A2-4721-AF2C-E28C48E23D8F}" srcId="{799B550A-E0FC-423D-AAC3-260CE9BC7423}" destId="{FDB23047-7DB4-440B-BD3E-DE12164EB86D}" srcOrd="3" destOrd="0" parTransId="{4BD55A7F-4B76-463F-879F-80747843B545}" sibTransId="{893AFE10-DBBC-4914-B130-5EAC32108686}"/>
    <dgm:cxn modelId="{41B63384-A399-4F50-9167-10FFDF63BC5F}" srcId="{799B550A-E0FC-423D-AAC3-260CE9BC7423}" destId="{C919A310-4654-4D4B-8A43-E956D35C772A}" srcOrd="2" destOrd="0" parTransId="{2F98F446-E05B-42A1-A601-3227AFB9D696}" sibTransId="{80B88D51-943D-4444-AC58-0E7AC06F1A3E}"/>
    <dgm:cxn modelId="{09A8B75B-B2E3-4035-AFDC-12A68AEA8DAC}" type="presOf" srcId="{9E2AA399-CB07-46B0-A629-9ED850516706}" destId="{5CD6C278-A001-424B-A69C-02EDB5119673}" srcOrd="0" destOrd="0" presId="urn:microsoft.com/office/officeart/2005/8/layout/cycle5"/>
    <dgm:cxn modelId="{4B000F0B-1D28-43BF-B22D-F3251FD45124}" type="presOf" srcId="{C919A310-4654-4D4B-8A43-E956D35C772A}" destId="{1827354E-60B7-4AF1-9080-6E4DDA1998F8}" srcOrd="0" destOrd="0" presId="urn:microsoft.com/office/officeart/2005/8/layout/cycle5"/>
    <dgm:cxn modelId="{88162923-B9A3-4968-BCB9-60B59A522BC1}" srcId="{799B550A-E0FC-423D-AAC3-260CE9BC7423}" destId="{A17DE53A-529E-4F16-ADED-4F58AB37B89C}" srcOrd="0" destOrd="0" parTransId="{DE539C84-618C-43AB-B94E-C5F02354D975}" sibTransId="{9E2AA399-CB07-46B0-A629-9ED850516706}"/>
    <dgm:cxn modelId="{680A4FF9-79E4-4EBB-A27E-D88754621B1D}" type="presOf" srcId="{A17DE53A-529E-4F16-ADED-4F58AB37B89C}" destId="{1F2AEFCE-4865-4C9E-B6F5-9828DBAF314A}" srcOrd="0" destOrd="0" presId="urn:microsoft.com/office/officeart/2005/8/layout/cycle5"/>
    <dgm:cxn modelId="{FD0B61E4-1434-4247-84FE-EB63B1E810CE}" type="presOf" srcId="{799B550A-E0FC-423D-AAC3-260CE9BC7423}" destId="{64FB05BD-E4FB-49B8-B952-EBD2A8B81194}" srcOrd="0" destOrd="0" presId="urn:microsoft.com/office/officeart/2005/8/layout/cycle5"/>
    <dgm:cxn modelId="{C8CC59AE-48D0-4E9D-8ACD-813055D271A6}" type="presParOf" srcId="{64FB05BD-E4FB-49B8-B952-EBD2A8B81194}" destId="{1F2AEFCE-4865-4C9E-B6F5-9828DBAF314A}" srcOrd="0" destOrd="0" presId="urn:microsoft.com/office/officeart/2005/8/layout/cycle5"/>
    <dgm:cxn modelId="{D8364509-7C69-4210-88B9-8479C0C86D62}" type="presParOf" srcId="{64FB05BD-E4FB-49B8-B952-EBD2A8B81194}" destId="{AC7AD278-B5AA-4FED-B4DF-2D78AC00B34B}" srcOrd="1" destOrd="0" presId="urn:microsoft.com/office/officeart/2005/8/layout/cycle5"/>
    <dgm:cxn modelId="{FB28A60E-60BA-4B67-AB60-BB9B543EB908}" type="presParOf" srcId="{64FB05BD-E4FB-49B8-B952-EBD2A8B81194}" destId="{5CD6C278-A001-424B-A69C-02EDB5119673}" srcOrd="2" destOrd="0" presId="urn:microsoft.com/office/officeart/2005/8/layout/cycle5"/>
    <dgm:cxn modelId="{159FE7B6-0946-4FF5-9919-A47A8C9F46BE}" type="presParOf" srcId="{64FB05BD-E4FB-49B8-B952-EBD2A8B81194}" destId="{7D2E8DF0-00F0-4835-8BAB-5C6324D196EA}" srcOrd="3" destOrd="0" presId="urn:microsoft.com/office/officeart/2005/8/layout/cycle5"/>
    <dgm:cxn modelId="{292F93E2-85DC-4934-8DFF-F68C5B7E40AA}" type="presParOf" srcId="{64FB05BD-E4FB-49B8-B952-EBD2A8B81194}" destId="{2554B87C-76E7-49A6-B7B9-8F784CE01191}" srcOrd="4" destOrd="0" presId="urn:microsoft.com/office/officeart/2005/8/layout/cycle5"/>
    <dgm:cxn modelId="{A6C135BC-6C20-46B3-B5B7-94AA96F62DD2}" type="presParOf" srcId="{64FB05BD-E4FB-49B8-B952-EBD2A8B81194}" destId="{DF158359-B33A-49A4-B8EC-A772D18FA319}" srcOrd="5" destOrd="0" presId="urn:microsoft.com/office/officeart/2005/8/layout/cycle5"/>
    <dgm:cxn modelId="{79B788E8-CC8A-4773-A549-D63AD483E00F}" type="presParOf" srcId="{64FB05BD-E4FB-49B8-B952-EBD2A8B81194}" destId="{1827354E-60B7-4AF1-9080-6E4DDA1998F8}" srcOrd="6" destOrd="0" presId="urn:microsoft.com/office/officeart/2005/8/layout/cycle5"/>
    <dgm:cxn modelId="{D069E5C6-FEA2-46F5-9BD8-65D1724B1544}" type="presParOf" srcId="{64FB05BD-E4FB-49B8-B952-EBD2A8B81194}" destId="{4580BAE7-92EA-4F17-BBA3-B5EBA47E3FE0}" srcOrd="7" destOrd="0" presId="urn:microsoft.com/office/officeart/2005/8/layout/cycle5"/>
    <dgm:cxn modelId="{4F96B1E4-1C95-4A0A-88A5-75367F43B7A6}" type="presParOf" srcId="{64FB05BD-E4FB-49B8-B952-EBD2A8B81194}" destId="{2ECB0EEE-99E0-4EC1-B8C7-171AF9D23BC3}" srcOrd="8" destOrd="0" presId="urn:microsoft.com/office/officeart/2005/8/layout/cycle5"/>
    <dgm:cxn modelId="{3241256F-AE0B-479B-AC79-28CC0FE82A05}" type="presParOf" srcId="{64FB05BD-E4FB-49B8-B952-EBD2A8B81194}" destId="{445D18FD-9196-40D2-A676-0FE975DFF2DC}" srcOrd="9" destOrd="0" presId="urn:microsoft.com/office/officeart/2005/8/layout/cycle5"/>
    <dgm:cxn modelId="{DDC57C43-E8AD-4D47-81BE-650F0D611D39}" type="presParOf" srcId="{64FB05BD-E4FB-49B8-B952-EBD2A8B81194}" destId="{B3510B96-3848-4419-89E7-3E1E67A65C8D}" srcOrd="10" destOrd="0" presId="urn:microsoft.com/office/officeart/2005/8/layout/cycle5"/>
    <dgm:cxn modelId="{7C6AA613-3EE0-45FE-8DA7-ED852D2318D5}" type="presParOf" srcId="{64FB05BD-E4FB-49B8-B952-EBD2A8B81194}" destId="{52279CA8-103C-463E-B901-E9EBA757C38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8147-F5DA-4968-BEA8-762ED9E84876}">
      <dsp:nvSpPr>
        <dsp:cNvPr id="0" name=""/>
        <dsp:cNvSpPr/>
      </dsp:nvSpPr>
      <dsp:spPr>
        <a:xfrm>
          <a:off x="1058624" y="0"/>
          <a:ext cx="3558469" cy="3558469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F8ECB-03CE-43D6-B151-A763B4278BEA}">
      <dsp:nvSpPr>
        <dsp:cNvPr id="0" name=""/>
        <dsp:cNvSpPr/>
      </dsp:nvSpPr>
      <dsp:spPr>
        <a:xfrm>
          <a:off x="1396679" y="338054"/>
          <a:ext cx="1387802" cy="13878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/>
            <a:t>Admissions</a:t>
          </a:r>
          <a:endParaRPr lang="es-MX" sz="1800" kern="1200" dirty="0"/>
        </a:p>
      </dsp:txBody>
      <dsp:txXfrm>
        <a:off x="1464426" y="405801"/>
        <a:ext cx="1252308" cy="1252308"/>
      </dsp:txXfrm>
    </dsp:sp>
    <dsp:sp modelId="{E2BDA698-BF53-4128-8BBE-E26734281223}">
      <dsp:nvSpPr>
        <dsp:cNvPr id="0" name=""/>
        <dsp:cNvSpPr/>
      </dsp:nvSpPr>
      <dsp:spPr>
        <a:xfrm>
          <a:off x="2891236" y="338054"/>
          <a:ext cx="1387802" cy="1387802"/>
        </a:xfrm>
        <a:prstGeom prst="roundRect">
          <a:avLst/>
        </a:prstGeom>
        <a:solidFill>
          <a:schemeClr val="accent4">
            <a:hueOff val="-1939699"/>
            <a:satOff val="11437"/>
            <a:lumOff val="124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Box Office</a:t>
          </a:r>
          <a:endParaRPr lang="es-MX" sz="1800" kern="1200" dirty="0"/>
        </a:p>
      </dsp:txBody>
      <dsp:txXfrm>
        <a:off x="2958983" y="405801"/>
        <a:ext cx="1252308" cy="1252308"/>
      </dsp:txXfrm>
    </dsp:sp>
    <dsp:sp modelId="{1C51D1B5-205C-468A-A8B0-D97AE2F62B42}">
      <dsp:nvSpPr>
        <dsp:cNvPr id="0" name=""/>
        <dsp:cNvSpPr/>
      </dsp:nvSpPr>
      <dsp:spPr>
        <a:xfrm>
          <a:off x="1396679" y="1832611"/>
          <a:ext cx="1387802" cy="1387802"/>
        </a:xfrm>
        <a:prstGeom prst="roundRect">
          <a:avLst/>
        </a:prstGeom>
        <a:solidFill>
          <a:schemeClr val="accent4">
            <a:hueOff val="-3879398"/>
            <a:satOff val="22874"/>
            <a:lumOff val="248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Taquilla + Confitería</a:t>
          </a:r>
          <a:endParaRPr lang="es-MX" sz="1800" kern="1200" dirty="0"/>
        </a:p>
      </dsp:txBody>
      <dsp:txXfrm>
        <a:off x="1464426" y="1900358"/>
        <a:ext cx="1252308" cy="1252308"/>
      </dsp:txXfrm>
    </dsp:sp>
    <dsp:sp modelId="{96B25AC2-DA96-454F-AC45-970B2E770775}">
      <dsp:nvSpPr>
        <dsp:cNvPr id="0" name=""/>
        <dsp:cNvSpPr/>
      </dsp:nvSpPr>
      <dsp:spPr>
        <a:xfrm>
          <a:off x="2891236" y="1832611"/>
          <a:ext cx="1387802" cy="1387802"/>
        </a:xfrm>
        <a:prstGeom prst="roundRect">
          <a:avLst/>
        </a:prstGeom>
        <a:solidFill>
          <a:schemeClr val="accent4">
            <a:hueOff val="-5819097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Confitería </a:t>
          </a:r>
          <a:endParaRPr lang="es-MX" sz="1800" kern="1200" dirty="0"/>
        </a:p>
      </dsp:txBody>
      <dsp:txXfrm>
        <a:off x="2958983" y="1900358"/>
        <a:ext cx="1252308" cy="125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A3DF9-D526-4303-A790-DA1FC1D34C1A}">
      <dsp:nvSpPr>
        <dsp:cNvPr id="0" name=""/>
        <dsp:cNvSpPr/>
      </dsp:nvSpPr>
      <dsp:spPr>
        <a:xfrm>
          <a:off x="979996" y="0"/>
          <a:ext cx="3343920" cy="334392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7C3C-1EE1-43DD-B165-E85C9201D5AA}">
      <dsp:nvSpPr>
        <dsp:cNvPr id="0" name=""/>
        <dsp:cNvSpPr/>
      </dsp:nvSpPr>
      <dsp:spPr>
        <a:xfrm>
          <a:off x="1297668" y="317672"/>
          <a:ext cx="1304128" cy="1304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variación ADM. </a:t>
          </a:r>
          <a:endParaRPr lang="es-MX" sz="2100" kern="1200" dirty="0"/>
        </a:p>
      </dsp:txBody>
      <dsp:txXfrm>
        <a:off x="1361330" y="381334"/>
        <a:ext cx="1176804" cy="1176804"/>
      </dsp:txXfrm>
    </dsp:sp>
    <dsp:sp modelId="{BF74682D-DED2-420C-90BB-DE87D7B4265F}">
      <dsp:nvSpPr>
        <dsp:cNvPr id="0" name=""/>
        <dsp:cNvSpPr/>
      </dsp:nvSpPr>
      <dsp:spPr>
        <a:xfrm>
          <a:off x="2702114" y="317672"/>
          <a:ext cx="1304128" cy="1304128"/>
        </a:xfrm>
        <a:prstGeom prst="roundRect">
          <a:avLst/>
        </a:prstGeom>
        <a:solidFill>
          <a:schemeClr val="accent3">
            <a:hueOff val="-1614235"/>
            <a:satOff val="-7887"/>
            <a:lumOff val="294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variación Box Off. </a:t>
          </a:r>
          <a:endParaRPr lang="es-MX" sz="2100" kern="1200" dirty="0"/>
        </a:p>
      </dsp:txBody>
      <dsp:txXfrm>
        <a:off x="2765776" y="381334"/>
        <a:ext cx="1176804" cy="1176804"/>
      </dsp:txXfrm>
    </dsp:sp>
    <dsp:sp modelId="{1DA04DAF-89F0-4FC1-BA3B-E50C09B9D695}">
      <dsp:nvSpPr>
        <dsp:cNvPr id="0" name=""/>
        <dsp:cNvSpPr/>
      </dsp:nvSpPr>
      <dsp:spPr>
        <a:xfrm>
          <a:off x="1297668" y="1722118"/>
          <a:ext cx="1304128" cy="1304128"/>
        </a:xfrm>
        <a:prstGeom prst="roundRect">
          <a:avLst/>
        </a:prstGeom>
        <a:solidFill>
          <a:schemeClr val="accent3">
            <a:hueOff val="-3228470"/>
            <a:satOff val="-15774"/>
            <a:lumOff val="588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variación Confi.  </a:t>
          </a:r>
          <a:endParaRPr lang="es-MX" sz="2100" kern="1200" dirty="0"/>
        </a:p>
      </dsp:txBody>
      <dsp:txXfrm>
        <a:off x="1361330" y="1785780"/>
        <a:ext cx="1176804" cy="1176804"/>
      </dsp:txXfrm>
    </dsp:sp>
    <dsp:sp modelId="{4ECA22CB-94C5-4834-8FE0-4E1630C7381E}">
      <dsp:nvSpPr>
        <dsp:cNvPr id="0" name=""/>
        <dsp:cNvSpPr/>
      </dsp:nvSpPr>
      <dsp:spPr>
        <a:xfrm>
          <a:off x="2702114" y="1722118"/>
          <a:ext cx="1304128" cy="1304128"/>
        </a:xfrm>
        <a:prstGeom prst="roundRect">
          <a:avLst/>
        </a:prstGeom>
        <a:solidFill>
          <a:schemeClr val="accent3">
            <a:hueOff val="-4842704"/>
            <a:satOff val="-23661"/>
            <a:lumOff val="882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/>
            <a:t>variación Taq + Confi.</a:t>
          </a:r>
          <a:endParaRPr lang="es-MX" sz="2100" kern="1200" dirty="0"/>
        </a:p>
      </dsp:txBody>
      <dsp:txXfrm>
        <a:off x="2765776" y="1785780"/>
        <a:ext cx="1176804" cy="1176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27C51-1E7C-4C0B-AEB1-A60800AFEE06}">
      <dsp:nvSpPr>
        <dsp:cNvPr id="0" name=""/>
        <dsp:cNvSpPr/>
      </dsp:nvSpPr>
      <dsp:spPr>
        <a:xfrm>
          <a:off x="1057" y="1274303"/>
          <a:ext cx="3003743" cy="1952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/>
            <a:t>Mejor Administrador</a:t>
          </a:r>
          <a:endParaRPr lang="es-MX" sz="3400" kern="1200" dirty="0"/>
        </a:p>
      </dsp:txBody>
      <dsp:txXfrm>
        <a:off x="96367" y="1369613"/>
        <a:ext cx="2813123" cy="1761813"/>
      </dsp:txXfrm>
    </dsp:sp>
    <dsp:sp modelId="{51A0F142-1534-42BD-A4B4-E0E5B97D7181}">
      <dsp:nvSpPr>
        <dsp:cNvPr id="0" name=""/>
        <dsp:cNvSpPr/>
      </dsp:nvSpPr>
      <dsp:spPr>
        <a:xfrm>
          <a:off x="1502929" y="592264"/>
          <a:ext cx="3316512" cy="3316512"/>
        </a:xfrm>
        <a:custGeom>
          <a:avLst/>
          <a:gdLst/>
          <a:ahLst/>
          <a:cxnLst/>
          <a:rect l="0" t="0" r="0" b="0"/>
          <a:pathLst>
            <a:path>
              <a:moveTo>
                <a:pt x="697445" y="306718"/>
              </a:moveTo>
              <a:arcTo wR="1658256" hR="1658256" stAng="14075454" swAng="4249092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84B5F-256A-4696-BCFB-7D0F644EC200}">
      <dsp:nvSpPr>
        <dsp:cNvPr id="0" name=""/>
        <dsp:cNvSpPr/>
      </dsp:nvSpPr>
      <dsp:spPr>
        <a:xfrm>
          <a:off x="3317569" y="1274303"/>
          <a:ext cx="3003743" cy="1952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/>
            <a:t>Mejor Asistente</a:t>
          </a:r>
          <a:endParaRPr lang="es-MX" sz="3400" kern="1200" dirty="0"/>
        </a:p>
      </dsp:txBody>
      <dsp:txXfrm>
        <a:off x="3412879" y="1369613"/>
        <a:ext cx="2813123" cy="1761813"/>
      </dsp:txXfrm>
    </dsp:sp>
    <dsp:sp modelId="{E410B6A6-251F-4D80-8783-303FB05A8707}">
      <dsp:nvSpPr>
        <dsp:cNvPr id="0" name=""/>
        <dsp:cNvSpPr/>
      </dsp:nvSpPr>
      <dsp:spPr>
        <a:xfrm>
          <a:off x="1502929" y="592264"/>
          <a:ext cx="3316512" cy="3316512"/>
        </a:xfrm>
        <a:custGeom>
          <a:avLst/>
          <a:gdLst/>
          <a:ahLst/>
          <a:cxnLst/>
          <a:rect l="0" t="0" r="0" b="0"/>
          <a:pathLst>
            <a:path>
              <a:moveTo>
                <a:pt x="2619067" y="3009794"/>
              </a:moveTo>
              <a:arcTo wR="1658256" hR="1658256" stAng="3275454" swAng="4249092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27C51-1E7C-4C0B-AEB1-A60800AFEE06}">
      <dsp:nvSpPr>
        <dsp:cNvPr id="0" name=""/>
        <dsp:cNvSpPr/>
      </dsp:nvSpPr>
      <dsp:spPr>
        <a:xfrm>
          <a:off x="2521573" y="3629"/>
          <a:ext cx="1756302" cy="1141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Mejor taquillero</a:t>
          </a:r>
        </a:p>
      </dsp:txBody>
      <dsp:txXfrm>
        <a:off x="2577301" y="59357"/>
        <a:ext cx="1644846" cy="1030140"/>
      </dsp:txXfrm>
    </dsp:sp>
    <dsp:sp modelId="{51A0F142-1534-42BD-A4B4-E0E5B97D7181}">
      <dsp:nvSpPr>
        <dsp:cNvPr id="0" name=""/>
        <dsp:cNvSpPr/>
      </dsp:nvSpPr>
      <dsp:spPr>
        <a:xfrm>
          <a:off x="1119541" y="574428"/>
          <a:ext cx="4560365" cy="4560365"/>
        </a:xfrm>
        <a:custGeom>
          <a:avLst/>
          <a:gdLst/>
          <a:ahLst/>
          <a:cxnLst/>
          <a:rect l="0" t="0" r="0" b="0"/>
          <a:pathLst>
            <a:path>
              <a:moveTo>
                <a:pt x="3393471" y="290252"/>
              </a:moveTo>
              <a:arcTo wR="2280182" hR="2280182" stAng="17953520" swAng="1211405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5DA24-538D-40C5-A2E7-508F37050CF3}">
      <dsp:nvSpPr>
        <dsp:cNvPr id="0" name=""/>
        <dsp:cNvSpPr/>
      </dsp:nvSpPr>
      <dsp:spPr>
        <a:xfrm>
          <a:off x="4690155" y="1579197"/>
          <a:ext cx="1756302" cy="1141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Mejor desempeño en servicios generales</a:t>
          </a:r>
        </a:p>
      </dsp:txBody>
      <dsp:txXfrm>
        <a:off x="4745883" y="1634925"/>
        <a:ext cx="1644846" cy="1030140"/>
      </dsp:txXfrm>
    </dsp:sp>
    <dsp:sp modelId="{41BDCFD2-7025-4721-BAA5-4A5B358E9067}">
      <dsp:nvSpPr>
        <dsp:cNvPr id="0" name=""/>
        <dsp:cNvSpPr/>
      </dsp:nvSpPr>
      <dsp:spPr>
        <a:xfrm>
          <a:off x="1119541" y="574428"/>
          <a:ext cx="4560365" cy="4560365"/>
        </a:xfrm>
        <a:custGeom>
          <a:avLst/>
          <a:gdLst/>
          <a:ahLst/>
          <a:cxnLst/>
          <a:rect l="0" t="0" r="0" b="0"/>
          <a:pathLst>
            <a:path>
              <a:moveTo>
                <a:pt x="4554893" y="2438053"/>
              </a:moveTo>
              <a:arcTo wR="2280182" hR="2280182" stAng="21838206" swAng="1359623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7071A-334E-423C-9984-62C9E1FEFC9D}">
      <dsp:nvSpPr>
        <dsp:cNvPr id="0" name=""/>
        <dsp:cNvSpPr/>
      </dsp:nvSpPr>
      <dsp:spPr>
        <a:xfrm>
          <a:off x="3861830" y="4128519"/>
          <a:ext cx="1756302" cy="1141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Mejor desempeño en mantenimiento</a:t>
          </a:r>
        </a:p>
      </dsp:txBody>
      <dsp:txXfrm>
        <a:off x="3917558" y="4184247"/>
        <a:ext cx="1644846" cy="1030140"/>
      </dsp:txXfrm>
    </dsp:sp>
    <dsp:sp modelId="{002F1D20-C69A-4C76-849E-BC6A9B3E3281}">
      <dsp:nvSpPr>
        <dsp:cNvPr id="0" name=""/>
        <dsp:cNvSpPr/>
      </dsp:nvSpPr>
      <dsp:spPr>
        <a:xfrm>
          <a:off x="1119541" y="574428"/>
          <a:ext cx="4560365" cy="4560365"/>
        </a:xfrm>
        <a:custGeom>
          <a:avLst/>
          <a:gdLst/>
          <a:ahLst/>
          <a:cxnLst/>
          <a:rect l="0" t="0" r="0" b="0"/>
          <a:pathLst>
            <a:path>
              <a:moveTo>
                <a:pt x="2559962" y="4543135"/>
              </a:moveTo>
              <a:arcTo wR="2280182" hR="2280182" stAng="4977120" swAng="845759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D13F3-6C98-4ACA-9FF3-081500122530}">
      <dsp:nvSpPr>
        <dsp:cNvPr id="0" name=""/>
        <dsp:cNvSpPr/>
      </dsp:nvSpPr>
      <dsp:spPr>
        <a:xfrm>
          <a:off x="1181315" y="4128519"/>
          <a:ext cx="1756302" cy="1141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Mejor desempeño como portero</a:t>
          </a:r>
        </a:p>
      </dsp:txBody>
      <dsp:txXfrm>
        <a:off x="1237043" y="4184247"/>
        <a:ext cx="1644846" cy="1030140"/>
      </dsp:txXfrm>
    </dsp:sp>
    <dsp:sp modelId="{C421182C-EAD8-4D50-8543-9485E2D80CC6}">
      <dsp:nvSpPr>
        <dsp:cNvPr id="0" name=""/>
        <dsp:cNvSpPr/>
      </dsp:nvSpPr>
      <dsp:spPr>
        <a:xfrm>
          <a:off x="1119541" y="574428"/>
          <a:ext cx="4560365" cy="4560365"/>
        </a:xfrm>
        <a:custGeom>
          <a:avLst/>
          <a:gdLst/>
          <a:ahLst/>
          <a:cxnLst/>
          <a:rect l="0" t="0" r="0" b="0"/>
          <a:pathLst>
            <a:path>
              <a:moveTo>
                <a:pt x="241891" y="3302239"/>
              </a:moveTo>
              <a:arcTo wR="2280182" hR="2280182" stAng="9202171" swAng="1359623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84B5F-256A-4696-BCFB-7D0F644EC200}">
      <dsp:nvSpPr>
        <dsp:cNvPr id="0" name=""/>
        <dsp:cNvSpPr/>
      </dsp:nvSpPr>
      <dsp:spPr>
        <a:xfrm>
          <a:off x="352990" y="1579197"/>
          <a:ext cx="1756302" cy="11415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Mejor Confitero </a:t>
          </a:r>
          <a:endParaRPr lang="es-MX" sz="1200" kern="1200" dirty="0"/>
        </a:p>
      </dsp:txBody>
      <dsp:txXfrm>
        <a:off x="408718" y="1634925"/>
        <a:ext cx="1644846" cy="1030140"/>
      </dsp:txXfrm>
    </dsp:sp>
    <dsp:sp modelId="{E410B6A6-251F-4D80-8783-303FB05A8707}">
      <dsp:nvSpPr>
        <dsp:cNvPr id="0" name=""/>
        <dsp:cNvSpPr/>
      </dsp:nvSpPr>
      <dsp:spPr>
        <a:xfrm>
          <a:off x="1119541" y="574428"/>
          <a:ext cx="4560365" cy="4560365"/>
        </a:xfrm>
        <a:custGeom>
          <a:avLst/>
          <a:gdLst/>
          <a:ahLst/>
          <a:cxnLst/>
          <a:rect l="0" t="0" r="0" b="0"/>
          <a:pathLst>
            <a:path>
              <a:moveTo>
                <a:pt x="548506" y="796764"/>
              </a:moveTo>
              <a:arcTo wR="2280182" hR="2280182" stAng="13235075" swAng="1211405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EFCE-4865-4C9E-B6F5-9828DBAF314A}">
      <dsp:nvSpPr>
        <dsp:cNvPr id="0" name=""/>
        <dsp:cNvSpPr/>
      </dsp:nvSpPr>
      <dsp:spPr>
        <a:xfrm>
          <a:off x="1013102" y="291023"/>
          <a:ext cx="942083" cy="612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+ servicial y colaborador </a:t>
          </a:r>
        </a:p>
      </dsp:txBody>
      <dsp:txXfrm>
        <a:off x="1042995" y="320916"/>
        <a:ext cx="882297" cy="552568"/>
      </dsp:txXfrm>
    </dsp:sp>
    <dsp:sp modelId="{5CD6C278-A001-424B-A69C-02EDB5119673}">
      <dsp:nvSpPr>
        <dsp:cNvPr id="0" name=""/>
        <dsp:cNvSpPr/>
      </dsp:nvSpPr>
      <dsp:spPr>
        <a:xfrm>
          <a:off x="471483" y="597200"/>
          <a:ext cx="2025320" cy="2025320"/>
        </a:xfrm>
        <a:custGeom>
          <a:avLst/>
          <a:gdLst/>
          <a:ahLst/>
          <a:cxnLst/>
          <a:rect l="0" t="0" r="0" b="0"/>
          <a:pathLst>
            <a:path>
              <a:moveTo>
                <a:pt x="1614041" y="197908"/>
              </a:moveTo>
              <a:arcTo wR="1012660" hR="1012660" stAng="18385897" swAng="1635487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E8DF0-00F0-4835-8BAB-5C6324D196EA}">
      <dsp:nvSpPr>
        <dsp:cNvPr id="0" name=""/>
        <dsp:cNvSpPr/>
      </dsp:nvSpPr>
      <dsp:spPr>
        <a:xfrm>
          <a:off x="2025762" y="1303683"/>
          <a:ext cx="942083" cy="612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+ servicio al cliente</a:t>
          </a:r>
        </a:p>
      </dsp:txBody>
      <dsp:txXfrm>
        <a:off x="2055655" y="1333576"/>
        <a:ext cx="882297" cy="552568"/>
      </dsp:txXfrm>
    </dsp:sp>
    <dsp:sp modelId="{DF158359-B33A-49A4-B8EC-A772D18FA319}">
      <dsp:nvSpPr>
        <dsp:cNvPr id="0" name=""/>
        <dsp:cNvSpPr/>
      </dsp:nvSpPr>
      <dsp:spPr>
        <a:xfrm>
          <a:off x="471483" y="597200"/>
          <a:ext cx="2025320" cy="2025320"/>
        </a:xfrm>
        <a:custGeom>
          <a:avLst/>
          <a:gdLst/>
          <a:ahLst/>
          <a:cxnLst/>
          <a:rect l="0" t="0" r="0" b="0"/>
          <a:pathLst>
            <a:path>
              <a:moveTo>
                <a:pt x="1920415" y="1461503"/>
              </a:moveTo>
              <a:arcTo wR="1012660" hR="1012660" stAng="1578616" swAng="1635487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7354E-60B7-4AF1-9080-6E4DDA1998F8}">
      <dsp:nvSpPr>
        <dsp:cNvPr id="0" name=""/>
        <dsp:cNvSpPr/>
      </dsp:nvSpPr>
      <dsp:spPr>
        <a:xfrm>
          <a:off x="1013102" y="2316343"/>
          <a:ext cx="942083" cy="612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+ actitud positiva</a:t>
          </a:r>
        </a:p>
      </dsp:txBody>
      <dsp:txXfrm>
        <a:off x="1042995" y="2346236"/>
        <a:ext cx="882297" cy="552568"/>
      </dsp:txXfrm>
    </dsp:sp>
    <dsp:sp modelId="{2ECB0EEE-99E0-4EC1-B8C7-171AF9D23BC3}">
      <dsp:nvSpPr>
        <dsp:cNvPr id="0" name=""/>
        <dsp:cNvSpPr/>
      </dsp:nvSpPr>
      <dsp:spPr>
        <a:xfrm>
          <a:off x="471483" y="597200"/>
          <a:ext cx="2025320" cy="2025320"/>
        </a:xfrm>
        <a:custGeom>
          <a:avLst/>
          <a:gdLst/>
          <a:ahLst/>
          <a:cxnLst/>
          <a:rect l="0" t="0" r="0" b="0"/>
          <a:pathLst>
            <a:path>
              <a:moveTo>
                <a:pt x="411278" y="1827412"/>
              </a:moveTo>
              <a:arcTo wR="1012660" hR="1012660" stAng="7585897" swAng="1635487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18FD-9196-40D2-A676-0FE975DFF2DC}">
      <dsp:nvSpPr>
        <dsp:cNvPr id="0" name=""/>
        <dsp:cNvSpPr/>
      </dsp:nvSpPr>
      <dsp:spPr>
        <a:xfrm>
          <a:off x="442" y="1303683"/>
          <a:ext cx="942083" cy="612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+ líder </a:t>
          </a:r>
        </a:p>
      </dsp:txBody>
      <dsp:txXfrm>
        <a:off x="30335" y="1333576"/>
        <a:ext cx="882297" cy="552568"/>
      </dsp:txXfrm>
    </dsp:sp>
    <dsp:sp modelId="{52279CA8-103C-463E-B901-E9EBA757C38D}">
      <dsp:nvSpPr>
        <dsp:cNvPr id="0" name=""/>
        <dsp:cNvSpPr/>
      </dsp:nvSpPr>
      <dsp:spPr>
        <a:xfrm>
          <a:off x="471483" y="597200"/>
          <a:ext cx="2025320" cy="2025320"/>
        </a:xfrm>
        <a:custGeom>
          <a:avLst/>
          <a:gdLst/>
          <a:ahLst/>
          <a:cxnLst/>
          <a:rect l="0" t="0" r="0" b="0"/>
          <a:pathLst>
            <a:path>
              <a:moveTo>
                <a:pt x="104904" y="563816"/>
              </a:moveTo>
              <a:arcTo wR="1012660" hR="1012660" stAng="12378616" swAng="1635487"/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3078" r="1412" b="3960"/>
          <a:stretch/>
        </p:blipFill>
        <p:spPr bwMode="auto">
          <a:xfrm>
            <a:off x="971550" y="-12551"/>
            <a:ext cx="10591799" cy="68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68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639B44FD-D35F-4C38-8A1E-27A81680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6" y="382385"/>
            <a:ext cx="6745357" cy="74405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PLACAS</a:t>
            </a:r>
          </a:p>
        </p:txBody>
      </p:sp>
      <p:pic>
        <p:nvPicPr>
          <p:cNvPr id="9" name="Picture 2" descr="Resultado de imagen para placas de reconocimiento">
            <a:extLst>
              <a:ext uri="{FF2B5EF4-FFF2-40B4-BE49-F238E27FC236}">
                <a16:creationId xmlns:a16="http://schemas.microsoft.com/office/drawing/2014/main" xmlns="" id="{C1825746-40DC-4B1F-B412-37A7FAFD5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t="8667" r="18700" b="9406"/>
          <a:stretch/>
        </p:blipFill>
        <p:spPr bwMode="auto">
          <a:xfrm>
            <a:off x="3339547" y="1855303"/>
            <a:ext cx="2756453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placas de reconocimiento">
            <a:extLst>
              <a:ext uri="{FF2B5EF4-FFF2-40B4-BE49-F238E27FC236}">
                <a16:creationId xmlns:a16="http://schemas.microsoft.com/office/drawing/2014/main" xmlns="" id="{92DCE3CB-633A-42E4-A7BD-E46B8F00E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17636" r="19916" b="38320"/>
          <a:stretch/>
        </p:blipFill>
        <p:spPr bwMode="auto">
          <a:xfrm>
            <a:off x="7305092" y="2188425"/>
            <a:ext cx="3896782" cy="29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5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2932E9C-BCE7-4564-84F6-CBA75E8B0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C7A8FD-E375-431A-898D-F728F0948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0EFD05E-CF4B-431B-83E3-9AB511E98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587" y="986216"/>
            <a:ext cx="5235575" cy="4394988"/>
          </a:xfrm>
        </p:spPr>
        <p:txBody>
          <a:bodyPr>
            <a:normAutofit/>
          </a:bodyPr>
          <a:lstStyle/>
          <a:p>
            <a:pPr algn="l"/>
            <a:r>
              <a:rPr lang="es-CO" sz="8000" dirty="0"/>
              <a:t>GRACIAS</a:t>
            </a:r>
            <a:endParaRPr lang="es-CO" sz="8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8C621E2-C9A1-42DB-B77B-FDEC40996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B85FBED9-5297-4759-B2C0-B6C973023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Picture 2" descr="Resultado de imagen para departamento de mercadeo + en letras">
            <a:extLst>
              <a:ext uri="{FF2B5EF4-FFF2-40B4-BE49-F238E27FC236}">
                <a16:creationId xmlns:a16="http://schemas.microsoft.com/office/drawing/2014/main" xmlns="" id="{08EF19B4-1CCC-4C87-81E1-F484EF55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261" y="2021560"/>
            <a:ext cx="3217333" cy="24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5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484650-6098-4C02-9D30-0FAC7F42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Agenda</a:t>
            </a:r>
          </a:p>
        </p:txBody>
      </p:sp>
      <p:sp>
        <p:nvSpPr>
          <p:cNvPr id="4" name="1 CuadroTexto">
            <a:extLst>
              <a:ext uri="{FF2B5EF4-FFF2-40B4-BE49-F238E27FC236}">
                <a16:creationId xmlns:a16="http://schemas.microsoft.com/office/drawing/2014/main" xmlns="" id="{F239C5C8-27AD-4C56-89E0-2EE3F52A2E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0950" y="2531471"/>
            <a:ext cx="484505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Día: </a:t>
            </a:r>
            <a:r>
              <a:rPr lang="es-MX" dirty="0" smtClean="0"/>
              <a:t>jueves </a:t>
            </a:r>
            <a:endParaRPr lang="es-MX" dirty="0"/>
          </a:p>
          <a:p>
            <a:r>
              <a:rPr lang="es-MX" b="1" dirty="0"/>
              <a:t>Fecha: </a:t>
            </a:r>
            <a:r>
              <a:rPr lang="es-MX" dirty="0" smtClean="0"/>
              <a:t> 5 de marzo </a:t>
            </a:r>
            <a:r>
              <a:rPr lang="es-MX" dirty="0"/>
              <a:t>de 2020</a:t>
            </a:r>
          </a:p>
          <a:p>
            <a:r>
              <a:rPr lang="es-MX" b="1" dirty="0"/>
              <a:t>Hora: </a:t>
            </a:r>
            <a:r>
              <a:rPr lang="es-MX" dirty="0"/>
              <a:t>10:00 AM</a:t>
            </a:r>
          </a:p>
          <a:p>
            <a:r>
              <a:rPr lang="es-MX" b="1" dirty="0"/>
              <a:t>Lugar:</a:t>
            </a:r>
            <a:r>
              <a:rPr lang="es-MX" dirty="0"/>
              <a:t> Teatro Bulevar Niza </a:t>
            </a:r>
          </a:p>
          <a:p>
            <a:endParaRPr lang="es-MX" dirty="0"/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xmlns="" id="{08024439-57FF-422D-9EA3-E552518087AE}"/>
              </a:ext>
            </a:extLst>
          </p:cNvPr>
          <p:cNvSpPr txBox="1">
            <a:spLocks/>
          </p:cNvSpPr>
          <p:nvPr/>
        </p:nvSpPr>
        <p:spPr>
          <a:xfrm>
            <a:off x="6096000" y="4462941"/>
            <a:ext cx="5649429" cy="16923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Invitados: </a:t>
            </a:r>
          </a:p>
          <a:p>
            <a:pPr marL="285750" indent="-285750"/>
            <a:r>
              <a:rPr lang="es-MX" dirty="0"/>
              <a:t>32 Administradores y asistentes </a:t>
            </a:r>
          </a:p>
          <a:p>
            <a:pPr marL="285750" indent="-285750"/>
            <a:r>
              <a:rPr lang="es-MX" dirty="0"/>
              <a:t>9 personal de reconocimientos </a:t>
            </a:r>
          </a:p>
          <a:p>
            <a:pPr marL="285750" indent="-285750"/>
            <a:r>
              <a:rPr lang="es-MX" dirty="0"/>
              <a:t>15 personal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243696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3D12F2-0E47-4DEF-AADF-B6558C2C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/>
              <a:t>Premiaremos 3 categorías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sz="3600" dirty="0">
                <a:solidFill>
                  <a:schemeClr val="accent1"/>
                </a:solidFill>
              </a:rPr>
              <a:t>Reconocimientos por cifras</a:t>
            </a:r>
            <a:endParaRPr lang="es-CO" dirty="0">
              <a:solidFill>
                <a:schemeClr val="accent1"/>
              </a:solidFill>
            </a:endParaRPr>
          </a:p>
        </p:txBody>
      </p:sp>
      <p:graphicFrame>
        <p:nvGraphicFramePr>
          <p:cNvPr id="6" name="1 Diagrama">
            <a:extLst>
              <a:ext uri="{FF2B5EF4-FFF2-40B4-BE49-F238E27FC236}">
                <a16:creationId xmlns:a16="http://schemas.microsoft.com/office/drawing/2014/main" xmlns="" id="{46B4D53B-38AE-4FCD-8801-0E3E75393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077810"/>
              </p:ext>
            </p:extLst>
          </p:nvPr>
        </p:nvGraphicFramePr>
        <p:xfrm>
          <a:off x="665121" y="2588704"/>
          <a:ext cx="5675718" cy="355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2 Diagrama">
            <a:extLst>
              <a:ext uri="{FF2B5EF4-FFF2-40B4-BE49-F238E27FC236}">
                <a16:creationId xmlns:a16="http://schemas.microsoft.com/office/drawing/2014/main" xmlns="" id="{52F21090-8E98-49ED-BFD7-CBE1A64CD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094576"/>
              </p:ext>
            </p:extLst>
          </p:nvPr>
        </p:nvGraphicFramePr>
        <p:xfrm>
          <a:off x="6340839" y="2588704"/>
          <a:ext cx="5303912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7 Tabla">
            <a:extLst>
              <a:ext uri="{FF2B5EF4-FFF2-40B4-BE49-F238E27FC236}">
                <a16:creationId xmlns:a16="http://schemas.microsoft.com/office/drawing/2014/main" xmlns="" id="{154A80F7-82EA-4EB6-B416-F4F6CDBC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34496"/>
              </p:ext>
            </p:extLst>
          </p:nvPr>
        </p:nvGraphicFramePr>
        <p:xfrm>
          <a:off x="5087888" y="6107315"/>
          <a:ext cx="20162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PREMIO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Placa</a:t>
                      </a:r>
                      <a:r>
                        <a:rPr lang="es-MX" baseline="0" dirty="0"/>
                        <a:t> para el teatro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4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F126D-A9A8-48CC-9504-E67F5D6C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Autofit/>
          </a:bodyPr>
          <a:lstStyle/>
          <a:p>
            <a:pPr algn="ctr"/>
            <a:r>
              <a:rPr lang="es-CO" sz="4400" dirty="0">
                <a:solidFill>
                  <a:schemeClr val="accent1"/>
                </a:solidFill>
              </a:rPr>
              <a:t>Premios Procinal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xmlns="" id="{311E8660-8213-4D2D-8296-D0D31B801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598088"/>
              </p:ext>
            </p:extLst>
          </p:nvPr>
        </p:nvGraphicFramePr>
        <p:xfrm>
          <a:off x="3179438" y="1974574"/>
          <a:ext cx="6322371" cy="450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00A17336-57AA-4202-AEB7-69D372E7F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82490"/>
              </p:ext>
            </p:extLst>
          </p:nvPr>
        </p:nvGraphicFramePr>
        <p:xfrm>
          <a:off x="1536338" y="3904675"/>
          <a:ext cx="151216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xmlns="" val="2905721751"/>
                    </a:ext>
                  </a:extLst>
                </a:gridCol>
              </a:tblGrid>
              <a:tr h="2704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PREMIO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771175"/>
                  </a:ext>
                </a:extLst>
              </a:tr>
              <a:tr h="2335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Viaje</a:t>
                      </a:r>
                      <a:r>
                        <a:rPr lang="es-MX" sz="1100" baseline="0" dirty="0"/>
                        <a:t> a la costa  x 3 días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383017"/>
                  </a:ext>
                </a:extLst>
              </a:tr>
            </a:tbl>
          </a:graphicData>
        </a:graphic>
      </p:graphicFrame>
      <p:graphicFrame>
        <p:nvGraphicFramePr>
          <p:cNvPr id="6" name="7 Tabla">
            <a:extLst>
              <a:ext uri="{FF2B5EF4-FFF2-40B4-BE49-F238E27FC236}">
                <a16:creationId xmlns:a16="http://schemas.microsoft.com/office/drawing/2014/main" xmlns="" id="{C5734CFC-9A59-4666-8C70-510F42A89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93102"/>
              </p:ext>
            </p:extLst>
          </p:nvPr>
        </p:nvGraphicFramePr>
        <p:xfrm>
          <a:off x="9763675" y="3904675"/>
          <a:ext cx="1476645" cy="64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PREMIO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Viaje</a:t>
                      </a:r>
                      <a:r>
                        <a:rPr lang="es-MX" sz="1100" baseline="0" dirty="0"/>
                        <a:t> a Villavo x 3 días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09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F126D-A9A8-48CC-9504-E67F5D6C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Autofit/>
          </a:bodyPr>
          <a:lstStyle/>
          <a:p>
            <a:pPr algn="ctr"/>
            <a:r>
              <a:rPr lang="es-CO" sz="4400" dirty="0">
                <a:solidFill>
                  <a:schemeClr val="accent1"/>
                </a:solidFill>
              </a:rPr>
              <a:t>Reconocimientos al buen desempeño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xmlns="" id="{311E8660-8213-4D2D-8296-D0D31B801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183214"/>
              </p:ext>
            </p:extLst>
          </p:nvPr>
        </p:nvGraphicFramePr>
        <p:xfrm>
          <a:off x="2179114" y="1042367"/>
          <a:ext cx="6799449" cy="534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7 Tabla">
            <a:extLst>
              <a:ext uri="{FF2B5EF4-FFF2-40B4-BE49-F238E27FC236}">
                <a16:creationId xmlns:a16="http://schemas.microsoft.com/office/drawing/2014/main" xmlns="" id="{CF8D26A9-5DF7-46EB-B54F-8441078CB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01883"/>
              </p:ext>
            </p:extLst>
          </p:nvPr>
        </p:nvGraphicFramePr>
        <p:xfrm>
          <a:off x="1251678" y="5691808"/>
          <a:ext cx="201622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PREMIO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Pin y bono </a:t>
                      </a:r>
                      <a:r>
                        <a:rPr lang="es-MX" dirty="0" err="1"/>
                        <a:t>sodexho</a:t>
                      </a:r>
                      <a:r>
                        <a:rPr lang="es-MX" dirty="0"/>
                        <a:t> 80.000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xmlns="" id="{311E8660-8213-4D2D-8296-D0D31B801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131319"/>
              </p:ext>
            </p:extLst>
          </p:nvPr>
        </p:nvGraphicFramePr>
        <p:xfrm>
          <a:off x="8963025" y="2124075"/>
          <a:ext cx="2968288" cy="321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8559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3D12F2-0E47-4DEF-AADF-B6558C2C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064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ELECCIONES</a:t>
            </a:r>
            <a:r>
              <a:rPr lang="es-CO" dirty="0"/>
              <a:t/>
            </a:r>
            <a:br>
              <a:rPr lang="es-CO" dirty="0"/>
            </a:b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E3FB7AC5-0BD5-4A4D-8E57-55C2BF6E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26" y="1632205"/>
            <a:ext cx="10309099" cy="433044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b="1" dirty="0" smtClean="0"/>
              <a:t>RECONOCIMIENTO POR CIFRAS </a:t>
            </a:r>
          </a:p>
          <a:p>
            <a:pPr marL="0" indent="0">
              <a:buNone/>
            </a:pPr>
            <a:r>
              <a:rPr lang="es-CO" dirty="0" smtClean="0"/>
              <a:t>Netamente por el número</a:t>
            </a:r>
          </a:p>
          <a:p>
            <a:pPr marL="0" indent="0">
              <a:buNone/>
            </a:pP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b="1" dirty="0" smtClean="0"/>
              <a:t>PREMIOS PROCINAL</a:t>
            </a:r>
          </a:p>
          <a:p>
            <a:pPr marL="0" indent="0">
              <a:buNone/>
            </a:pPr>
            <a:r>
              <a:rPr lang="es-CO" dirty="0" smtClean="0"/>
              <a:t>Votación online comité (Jorge G., Adriana P., Raul A., Alejandro A., Luis N., Sergio S., Maikel C., Sandra M,. Julio D,. Gladys E,. Mauricio G., )</a:t>
            </a:r>
          </a:p>
          <a:p>
            <a:pPr marL="0" indent="0">
              <a:buNone/>
            </a:pPr>
            <a:r>
              <a:rPr lang="es-CO" dirty="0" smtClean="0"/>
              <a:t>CRITERIOS: </a:t>
            </a:r>
          </a:p>
          <a:p>
            <a:pPr marL="0" indent="0">
              <a:buNone/>
            </a:pPr>
            <a:r>
              <a:rPr lang="es-CO" dirty="0" smtClean="0"/>
              <a:t>Resultados / Gestión / Actitud / Liderazgo / Trato interpersonal</a:t>
            </a:r>
          </a:p>
          <a:p>
            <a:pPr marL="0" indent="0">
              <a:buNone/>
            </a:pP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b="1" dirty="0" smtClean="0"/>
              <a:t>RECONOCIMIENTOS AL BUEN DESEMPEÑO</a:t>
            </a:r>
          </a:p>
          <a:p>
            <a:pPr marL="0" indent="0">
              <a:buNone/>
            </a:pPr>
            <a:r>
              <a:rPr lang="es-CO" dirty="0" smtClean="0"/>
              <a:t>Nominación por cada teatro + calificación </a:t>
            </a:r>
          </a:p>
          <a:p>
            <a:pPr marL="0" indent="0">
              <a:buNone/>
            </a:pPr>
            <a:r>
              <a:rPr lang="es-CO" dirty="0" smtClean="0"/>
              <a:t>De los nominados vota Alejandro y Luis y sale ganador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449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A9BBC6-86E2-41D1-9058-D89870B2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quinquenios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95425"/>
            <a:ext cx="65532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7520F84D-966A-41CD-B818-16BF32EF1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7510D23-E323-4577-A8EA-12C6C6019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8AACE35A-DD26-4C0E-81A5-8C18F73905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B9E871BE-68DD-43BE-B3DB-E11D2B540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60A4311-98A7-4A77-A379-A2433B40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PRESUPUESTO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9C71155-FE2E-4DAD-A34B-04706245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2 Tabla">
            <a:extLst>
              <a:ext uri="{FF2B5EF4-FFF2-40B4-BE49-F238E27FC236}">
                <a16:creationId xmlns:a16="http://schemas.microsoft.com/office/drawing/2014/main" xmlns="" id="{CFB31DC9-8521-48D7-AFF1-731DF8C4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60459"/>
              </p:ext>
            </p:extLst>
          </p:nvPr>
        </p:nvGraphicFramePr>
        <p:xfrm>
          <a:off x="6683330" y="1849120"/>
          <a:ext cx="5136232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3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PRODUCTO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VALOR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Pines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$ 8.500 C/U x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Placas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$ 85.000 C/U x 8 </a:t>
                      </a:r>
                      <a:r>
                        <a:rPr lang="es-CO" dirty="0" smtClean="0"/>
                        <a:t> $</a:t>
                      </a:r>
                      <a:r>
                        <a:rPr lang="es-CO" baseline="0" dirty="0" smtClean="0"/>
                        <a:t> 680.000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Bonos </a:t>
                      </a:r>
                      <a:r>
                        <a:rPr lang="es-MX" dirty="0" err="1"/>
                        <a:t>Sodexho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$ 80.000 C/U x </a:t>
                      </a:r>
                      <a:r>
                        <a:rPr lang="es-MX" dirty="0" smtClean="0"/>
                        <a:t>9  $ 720.000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094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Decoración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$ 300.000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Comida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$</a:t>
                      </a:r>
                      <a:r>
                        <a:rPr lang="es-CO" baseline="0" dirty="0"/>
                        <a:t> </a:t>
                      </a:r>
                      <a:r>
                        <a:rPr lang="es-CO" sz="1800" baseline="0" dirty="0"/>
                        <a:t>25.000 X </a:t>
                      </a:r>
                      <a:r>
                        <a:rPr lang="es-CO" sz="1800" baseline="0" dirty="0" smtClean="0"/>
                        <a:t>60    $1.500.000</a:t>
                      </a:r>
                      <a:endParaRPr lang="es-MX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/>
                        <a:t>TOTAL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b="1" kern="1200" baseline="0" dirty="0"/>
                        <a:t>$</a:t>
                      </a:r>
                      <a:endParaRPr lang="es-MX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36" b="64711" l="18720" r="7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26827" r="13548" b="31079"/>
          <a:stretch/>
        </p:blipFill>
        <p:spPr bwMode="auto">
          <a:xfrm>
            <a:off x="3123335" y="1020384"/>
            <a:ext cx="2473832" cy="13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n para pin de 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07" b="80644" l="11452" r="51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" t="10627" r="43548" b="11576"/>
          <a:stretch/>
        </p:blipFill>
        <p:spPr bwMode="auto">
          <a:xfrm>
            <a:off x="6899711" y="2098894"/>
            <a:ext cx="1541923" cy="16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para pines de cin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6" r="40524" b="19269"/>
          <a:stretch/>
        </p:blipFill>
        <p:spPr bwMode="auto">
          <a:xfrm>
            <a:off x="8150087" y="4515804"/>
            <a:ext cx="2851813" cy="17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sultado de imagen para movie theater pi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0000">
                        <a14:foregroundMark x1="14000" y1="50620" x2="44600" y2="50620"/>
                        <a14:foregroundMark x1="36200" y1="35732" x2="19800" y2="65385"/>
                        <a14:foregroundMark x1="20700" y1="45037" x2="20700" y2="45037"/>
                        <a14:foregroundMark x1="39300" y1="41811" x2="39300" y2="41811"/>
                        <a14:foregroundMark x1="39800" y1="35732" x2="39800" y2="35732"/>
                        <a14:foregroundMark x1="40700" y1="42804" x2="40700" y2="42804"/>
                        <a14:foregroundMark x1="30000" y1="59926" x2="30000" y2="59926"/>
                        <a14:foregroundMark x1="18500" y1="55583" x2="18500" y2="55583"/>
                        <a14:foregroundMark x1="39300" y1="46774" x2="39300" y2="4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75" b="22119"/>
          <a:stretch/>
        </p:blipFill>
        <p:spPr bwMode="auto">
          <a:xfrm>
            <a:off x="3439900" y="5155985"/>
            <a:ext cx="2714513" cy="13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sultado de imagen para movie theater pi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57" b="83580" l="17352" r="8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3" t="7504" r="12007" b="7968"/>
          <a:stretch/>
        </p:blipFill>
        <p:spPr bwMode="auto">
          <a:xfrm>
            <a:off x="8887283" y="1020384"/>
            <a:ext cx="1638654" cy="1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sultado de imagen para movie theater pi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344" b="71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1" b="25180"/>
          <a:stretch/>
        </p:blipFill>
        <p:spPr bwMode="auto">
          <a:xfrm>
            <a:off x="3816126" y="2757356"/>
            <a:ext cx="2952328" cy="20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639B44FD-D35F-4C38-8A1E-27A81680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6" y="382385"/>
            <a:ext cx="6745357" cy="74405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PINES</a:t>
            </a:r>
          </a:p>
        </p:txBody>
      </p:sp>
    </p:spTree>
    <p:extLst>
      <p:ext uri="{BB962C8B-B14F-4D97-AF65-F5344CB8AC3E}">
        <p14:creationId xmlns:p14="http://schemas.microsoft.com/office/powerpoint/2010/main" val="3624336200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245</Words>
  <Application>Microsoft Office PowerPoint</Application>
  <PresentationFormat>Personalizado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Distintivo</vt:lpstr>
      <vt:lpstr>Presentación de PowerPoint</vt:lpstr>
      <vt:lpstr>Agenda</vt:lpstr>
      <vt:lpstr>Premiaremos 3 categorías  Reconocimientos por cifras</vt:lpstr>
      <vt:lpstr>Premios Procinal</vt:lpstr>
      <vt:lpstr>Reconocimientos al buen desempeño</vt:lpstr>
      <vt:lpstr>ELECCIONES </vt:lpstr>
      <vt:lpstr>quinquenios</vt:lpstr>
      <vt:lpstr>PRESUPUESTO</vt:lpstr>
      <vt:lpstr>PINES</vt:lpstr>
      <vt:lpstr>PLACAS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PREMIOS PROCINAL</dc:title>
  <dc:creator>Yaneth Garzon Beltran</dc:creator>
  <cp:lastModifiedBy>Mercadeo</cp:lastModifiedBy>
  <cp:revision>12</cp:revision>
  <dcterms:created xsi:type="dcterms:W3CDTF">2020-02-09T23:59:57Z</dcterms:created>
  <dcterms:modified xsi:type="dcterms:W3CDTF">2020-02-20T15:45:50Z</dcterms:modified>
</cp:coreProperties>
</file>