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357" r:id="rId2"/>
    <p:sldId id="346" r:id="rId3"/>
    <p:sldId id="382" r:id="rId4"/>
  </p:sldIdLst>
  <p:sldSz cx="9144000" cy="5143500" type="screen16x9"/>
  <p:notesSz cx="6858000" cy="9144000"/>
  <p:embeddedFontLst>
    <p:embeddedFont>
      <p:font typeface="Source Sans Pro" panose="020B060402020202020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17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17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D0A4D5-6858-6C42-8258-E1BE2DBB3D67}"/>
              </a:ext>
            </a:extLst>
          </p:cNvPr>
          <p:cNvSpPr/>
          <p:nvPr userDrawn="1"/>
        </p:nvSpPr>
        <p:spPr>
          <a:xfrm>
            <a:off x="-25" y="0"/>
            <a:ext cx="9144025" cy="1320125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VENTAS ON LINE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58" y="2143199"/>
            <a:ext cx="380561" cy="380561"/>
          </a:xfrm>
          <a:prstGeom prst="rect">
            <a:avLst/>
          </a:prstGeom>
        </p:spPr>
      </p:pic>
      <p:pic>
        <p:nvPicPr>
          <p:cNvPr id="2050" name="Picture 2" descr="Resultado de imagen para app ic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94" y="2178201"/>
            <a:ext cx="310558" cy="3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02" y="1375451"/>
            <a:ext cx="310558" cy="3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tickets ico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25" y="1340449"/>
            <a:ext cx="380561" cy="3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2816" r="62831" b="21232"/>
          <a:stretch/>
        </p:blipFill>
        <p:spPr bwMode="auto">
          <a:xfrm>
            <a:off x="827052" y="1854165"/>
            <a:ext cx="2582815" cy="19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052" y="2561694"/>
            <a:ext cx="2582815" cy="129218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t="33274" r="27589" b="20975"/>
          <a:stretch/>
        </p:blipFill>
        <p:spPr bwMode="auto">
          <a:xfrm>
            <a:off x="3618493" y="2626303"/>
            <a:ext cx="2359625" cy="17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215072" y="3240131"/>
            <a:ext cx="1794097" cy="129218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4" t="33325" r="14684" b="21182"/>
          <a:stretch/>
        </p:blipFill>
        <p:spPr bwMode="auto">
          <a:xfrm>
            <a:off x="6107916" y="1854164"/>
            <a:ext cx="2293608" cy="19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7946727" y="2554870"/>
            <a:ext cx="459006" cy="129218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320124"/>
            <a:ext cx="914400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TOP DE PELÍCULAS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1" t="29387" r="4229" b="31464"/>
          <a:stretch/>
        </p:blipFill>
        <p:spPr bwMode="auto">
          <a:xfrm>
            <a:off x="4715302" y="1933433"/>
            <a:ext cx="4114800" cy="20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29387" r="49331" b="31464"/>
          <a:stretch/>
        </p:blipFill>
        <p:spPr bwMode="auto">
          <a:xfrm>
            <a:off x="152400" y="1933433"/>
            <a:ext cx="4064758" cy="20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320125"/>
            <a:ext cx="914400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VENTAS ON </a:t>
            </a:r>
            <a:r>
              <a:rPr lang="en" dirty="0" smtClean="0"/>
              <a:t>LINE x teatro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10994" r="4258" b="36121"/>
          <a:stretch/>
        </p:blipFill>
        <p:spPr bwMode="auto">
          <a:xfrm>
            <a:off x="71366" y="1562668"/>
            <a:ext cx="8932192" cy="300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23210</TotalTime>
  <Words>11</Words>
  <Application>Microsoft Office PowerPoint</Application>
  <PresentationFormat>Presentación en pantalla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Source Sans Pro</vt:lpstr>
      <vt:lpstr>Montserrat</vt:lpstr>
      <vt:lpstr>Gremio template</vt:lpstr>
      <vt:lpstr>VENTAS ON LINE</vt:lpstr>
      <vt:lpstr>TOP DE PELÍCULAS</vt:lpstr>
      <vt:lpstr>VENTAS ON LINE x teatro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261</cp:revision>
  <dcterms:modified xsi:type="dcterms:W3CDTF">2019-05-07T14:59:01Z</dcterms:modified>
</cp:coreProperties>
</file>